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5143500" cx="9144000"/>
  <p:notesSz cx="6858000" cy="9144000"/>
  <p:embeddedFontLst>
    <p:embeddedFont>
      <p:font typeface="Roboto"/>
      <p:regular r:id="rId16"/>
      <p:bold r:id="rId17"/>
      <p:italic r:id="rId18"/>
      <p:boldItalic r:id="rId19"/>
    </p:embeddedFont>
    <p:embeddedFont>
      <p:font typeface="Helvetica Neue"/>
      <p:regular r:id="rId20"/>
      <p:bold r:id="rId21"/>
      <p:italic r:id="rId22"/>
      <p:boldItalic r:id="rId23"/>
    </p:embeddedFont>
    <p:embeddedFont>
      <p:font typeface="Helvetica Neue Light"/>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DE37066-ECC4-49DD-B928-E5A64AF2A77F}">
  <a:tblStyle styleId="{ADE37066-ECC4-49DD-B928-E5A64AF2A77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HelveticaNeue-regular.fntdata"/><Relationship Id="rId22" Type="http://schemas.openxmlformats.org/officeDocument/2006/relationships/font" Target="fonts/HelveticaNeue-italic.fntdata"/><Relationship Id="rId21" Type="http://schemas.openxmlformats.org/officeDocument/2006/relationships/font" Target="fonts/HelveticaNeue-bold.fntdata"/><Relationship Id="rId24" Type="http://schemas.openxmlformats.org/officeDocument/2006/relationships/font" Target="fonts/HelveticaNeueLight-regular.fntdata"/><Relationship Id="rId23" Type="http://schemas.openxmlformats.org/officeDocument/2006/relationships/font" Target="fonts/HelveticaNeue-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HelveticaNeueLight-italic.fntdata"/><Relationship Id="rId25" Type="http://schemas.openxmlformats.org/officeDocument/2006/relationships/font" Target="fonts/HelveticaNeueLight-bold.fntdata"/><Relationship Id="rId27" Type="http://schemas.openxmlformats.org/officeDocument/2006/relationships/font" Target="fonts/HelveticaNeueLight-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Roboto-bold.fntdata"/><Relationship Id="rId16" Type="http://schemas.openxmlformats.org/officeDocument/2006/relationships/font" Target="fonts/Roboto-regular.fntdata"/><Relationship Id="rId19" Type="http://schemas.openxmlformats.org/officeDocument/2006/relationships/font" Target="fonts/Roboto-boldItalic.fntdata"/><Relationship Id="rId18" Type="http://schemas.openxmlformats.org/officeDocument/2006/relationships/font" Target="fonts/Roboto-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fd47f4c600_0_1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fd47f4c600_0_1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fd47f4c600_0_1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fd47f4c600_0_1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fd47f4c600_0_1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fd47f4c600_0_1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fd47f4c600_0_10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fd47f4c600_0_1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de79af2e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de79af2e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fd47f4c600_0_1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fd47f4c600_0_1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de78699e81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de78699e81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fd47f4c600_0_10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fd47f4c600_0_10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fd47f4c600_0_10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fd47f4c600_0_10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lt2"/>
        </a:solidFill>
      </p:bgPr>
    </p:bg>
    <p:spTree>
      <p:nvGrpSpPr>
        <p:cNvPr id="14" name="Shape 14"/>
        <p:cNvGrpSpPr/>
        <p:nvPr/>
      </p:nvGrpSpPr>
      <p:grpSpPr>
        <a:xfrm>
          <a:off x="0" y="0"/>
          <a:ext cx="0" cy="0"/>
          <a:chOff x="0" y="0"/>
          <a:chExt cx="0" cy="0"/>
        </a:xfrm>
      </p:grpSpPr>
      <p:sp>
        <p:nvSpPr>
          <p:cNvPr id="15" name="Google Shape;15;p2"/>
          <p:cNvSpPr txBox="1"/>
          <p:nvPr>
            <p:ph idx="1" type="body"/>
          </p:nvPr>
        </p:nvSpPr>
        <p:spPr>
          <a:xfrm>
            <a:off x="633113" y="3532668"/>
            <a:ext cx="7886700" cy="414000"/>
          </a:xfrm>
          <a:prstGeom prst="rect">
            <a:avLst/>
          </a:prstGeom>
          <a:noFill/>
          <a:ln cap="flat" cmpd="sng" w="9525">
            <a:solidFill>
              <a:schemeClr val="lt2"/>
            </a:solidFill>
            <a:prstDash val="solid"/>
            <a:round/>
            <a:headEnd len="sm" w="sm" type="none"/>
            <a:tailEnd len="sm" w="sm" type="none"/>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444848"/>
              </a:buClr>
              <a:buSzPts val="1500"/>
              <a:buFont typeface="Helvetica Neue Light"/>
              <a:buNone/>
              <a:defRPr b="0" i="0" sz="1500">
                <a:solidFill>
                  <a:srgbClr val="444848"/>
                </a:solidFill>
                <a:latin typeface="Helvetica Neue Light"/>
                <a:ea typeface="Helvetica Neue Light"/>
                <a:cs typeface="Helvetica Neue Light"/>
                <a:sym typeface="Helvetica Neue Light"/>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16" name="Google Shape;16;p2"/>
          <p:cNvPicPr preferRelativeResize="0"/>
          <p:nvPr/>
        </p:nvPicPr>
        <p:blipFill rotWithShape="1">
          <a:blip r:embed="rId2">
            <a:alphaModFix/>
          </a:blip>
          <a:srcRect b="42109" l="31991" r="32034" t="42025"/>
          <a:stretch/>
        </p:blipFill>
        <p:spPr>
          <a:xfrm>
            <a:off x="5573211" y="563639"/>
            <a:ext cx="2946599" cy="999931"/>
          </a:xfrm>
          <a:prstGeom prst="rect">
            <a:avLst/>
          </a:prstGeom>
          <a:noFill/>
          <a:ln>
            <a:noFill/>
          </a:ln>
        </p:spPr>
      </p:pic>
      <p:sp>
        <p:nvSpPr>
          <p:cNvPr id="17" name="Google Shape;17;p2"/>
          <p:cNvSpPr txBox="1"/>
          <p:nvPr>
            <p:ph idx="2" type="body"/>
          </p:nvPr>
        </p:nvSpPr>
        <p:spPr>
          <a:xfrm>
            <a:off x="633113" y="2838745"/>
            <a:ext cx="7887000" cy="6762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3300"/>
              <a:buFont typeface="Helvetica Neue"/>
              <a:buNone/>
              <a:defRPr b="1" i="0" sz="3300">
                <a:solidFill>
                  <a:schemeClr val="dk2"/>
                </a:solidFill>
                <a:latin typeface="Helvetica Neue"/>
                <a:ea typeface="Helvetica Neue"/>
                <a:cs typeface="Helvetica Neue"/>
                <a:sym typeface="Helvetica Neue"/>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9" name="Shape 69"/>
        <p:cNvGrpSpPr/>
        <p:nvPr/>
      </p:nvGrpSpPr>
      <p:grpSpPr>
        <a:xfrm>
          <a:off x="0" y="0"/>
          <a:ext cx="0" cy="0"/>
          <a:chOff x="0" y="0"/>
          <a:chExt cx="0" cy="0"/>
        </a:xfrm>
      </p:grpSpPr>
      <p:sp>
        <p:nvSpPr>
          <p:cNvPr id="70" name="Google Shape;70;p11"/>
          <p:cNvSpPr txBox="1"/>
          <p:nvPr>
            <p:ph type="title"/>
          </p:nvPr>
        </p:nvSpPr>
        <p:spPr>
          <a:xfrm>
            <a:off x="628650" y="273844"/>
            <a:ext cx="7886700" cy="9942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3000"/>
              <a:buFont typeface="Helvetica Neue"/>
              <a:buNone/>
              <a:defRPr sz="3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1" name="Google Shape;71;p11"/>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2" name="Google Shape;72;p11"/>
          <p:cNvSpPr txBox="1"/>
          <p:nvPr>
            <p:ph idx="12" type="sldNum"/>
          </p:nvPr>
        </p:nvSpPr>
        <p:spPr>
          <a:xfrm>
            <a:off x="8102009" y="4713506"/>
            <a:ext cx="413400" cy="2832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1pPr>
            <a:lvl2pPr indent="0" lvl="1"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2pPr>
            <a:lvl3pPr indent="0" lvl="2"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3pPr>
            <a:lvl4pPr indent="0" lvl="3"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4pPr>
            <a:lvl5pPr indent="0" lvl="4"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5pPr>
            <a:lvl6pPr indent="0" lvl="5"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6pPr>
            <a:lvl7pPr indent="0" lvl="6"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7pPr>
            <a:lvl8pPr indent="0" lvl="7"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8pPr>
            <a:lvl9pPr indent="0" lvl="8"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r>
              <a:rPr lang="en"/>
              <a:t>|</a:t>
            </a:r>
            <a:r>
              <a:rPr b="0" lang="en"/>
              <a:t>  </a:t>
            </a:r>
            <a:fld id="{00000000-1234-1234-1234-123412341234}" type="slidenum">
              <a:rPr b="0" lang="en"/>
              <a:t>‹#›</a:t>
            </a:fld>
            <a:endParaRPr b="0"/>
          </a:p>
        </p:txBody>
      </p:sp>
      <p:sp>
        <p:nvSpPr>
          <p:cNvPr id="73" name="Google Shape;73;p11"/>
          <p:cNvSpPr txBox="1"/>
          <p:nvPr>
            <p:ph idx="10" type="dt"/>
          </p:nvPr>
        </p:nvSpPr>
        <p:spPr>
          <a:xfrm>
            <a:off x="5943600" y="4713506"/>
            <a:ext cx="2158500" cy="2832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900">
                <a:solidFill>
                  <a:srgbClr val="7F7F7F"/>
                </a:solidFill>
                <a:latin typeface="Helvetica Neue Light"/>
                <a:ea typeface="Helvetica Neue Light"/>
                <a:cs typeface="Helvetica Neue Light"/>
                <a:sym typeface="Helvetica Neue Light"/>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pic>
        <p:nvPicPr>
          <p:cNvPr id="74" name="Google Shape;74;p11"/>
          <p:cNvPicPr preferRelativeResize="0"/>
          <p:nvPr/>
        </p:nvPicPr>
        <p:blipFill rotWithShape="1">
          <a:blip r:embed="rId2">
            <a:alphaModFix/>
          </a:blip>
          <a:srcRect b="38397" l="29654" r="29480" t="38312"/>
          <a:stretch/>
        </p:blipFill>
        <p:spPr>
          <a:xfrm>
            <a:off x="269110" y="4529211"/>
            <a:ext cx="1024357" cy="449244"/>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 name="Shape 75"/>
        <p:cNvGrpSpPr/>
        <p:nvPr/>
      </p:nvGrpSpPr>
      <p:grpSpPr>
        <a:xfrm>
          <a:off x="0" y="0"/>
          <a:ext cx="0" cy="0"/>
          <a:chOff x="0" y="0"/>
          <a:chExt cx="0" cy="0"/>
        </a:xfrm>
      </p:grpSpPr>
      <p:sp>
        <p:nvSpPr>
          <p:cNvPr id="76" name="Google Shape;76;p12"/>
          <p:cNvSpPr txBox="1"/>
          <p:nvPr>
            <p:ph type="title"/>
          </p:nvPr>
        </p:nvSpPr>
        <p:spPr>
          <a:xfrm rot="5400000">
            <a:off x="5350050" y="1467544"/>
            <a:ext cx="4359000" cy="19716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3000"/>
              <a:buFont typeface="Helvetica Neue"/>
              <a:buNone/>
              <a:defRPr sz="3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7" name="Google Shape;77;p12"/>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8" name="Google Shape;78;p12"/>
          <p:cNvSpPr txBox="1"/>
          <p:nvPr>
            <p:ph idx="12" type="sldNum"/>
          </p:nvPr>
        </p:nvSpPr>
        <p:spPr>
          <a:xfrm>
            <a:off x="8102009" y="4713506"/>
            <a:ext cx="413400" cy="2832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1pPr>
            <a:lvl2pPr indent="0" lvl="1"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2pPr>
            <a:lvl3pPr indent="0" lvl="2"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3pPr>
            <a:lvl4pPr indent="0" lvl="3"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4pPr>
            <a:lvl5pPr indent="0" lvl="4"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5pPr>
            <a:lvl6pPr indent="0" lvl="5"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6pPr>
            <a:lvl7pPr indent="0" lvl="6"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7pPr>
            <a:lvl8pPr indent="0" lvl="7"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8pPr>
            <a:lvl9pPr indent="0" lvl="8"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r>
              <a:rPr lang="en"/>
              <a:t>|</a:t>
            </a:r>
            <a:r>
              <a:rPr b="0" lang="en"/>
              <a:t>  </a:t>
            </a:r>
            <a:fld id="{00000000-1234-1234-1234-123412341234}" type="slidenum">
              <a:rPr b="0" lang="en"/>
              <a:t>‹#›</a:t>
            </a:fld>
            <a:endParaRPr b="0"/>
          </a:p>
        </p:txBody>
      </p:sp>
      <p:sp>
        <p:nvSpPr>
          <p:cNvPr id="79" name="Google Shape;79;p12"/>
          <p:cNvSpPr txBox="1"/>
          <p:nvPr>
            <p:ph idx="10" type="dt"/>
          </p:nvPr>
        </p:nvSpPr>
        <p:spPr>
          <a:xfrm>
            <a:off x="5943600" y="4713506"/>
            <a:ext cx="2158500" cy="2832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900">
                <a:solidFill>
                  <a:srgbClr val="7F7F7F"/>
                </a:solidFill>
                <a:latin typeface="Helvetica Neue Light"/>
                <a:ea typeface="Helvetica Neue Light"/>
                <a:cs typeface="Helvetica Neue Light"/>
                <a:sym typeface="Helvetica Neue Light"/>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pic>
        <p:nvPicPr>
          <p:cNvPr id="80" name="Google Shape;80;p12"/>
          <p:cNvPicPr preferRelativeResize="0"/>
          <p:nvPr/>
        </p:nvPicPr>
        <p:blipFill rotWithShape="1">
          <a:blip r:embed="rId2">
            <a:alphaModFix/>
          </a:blip>
          <a:srcRect b="38397" l="29654" r="29480" t="38312"/>
          <a:stretch/>
        </p:blipFill>
        <p:spPr>
          <a:xfrm>
            <a:off x="269110" y="4529211"/>
            <a:ext cx="1024357" cy="449244"/>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1" name="Shape 81"/>
        <p:cNvGrpSpPr/>
        <p:nvPr/>
      </p:nvGrpSpPr>
      <p:grpSpPr>
        <a:xfrm>
          <a:off x="0" y="0"/>
          <a:ext cx="0" cy="0"/>
          <a:chOff x="0" y="0"/>
          <a:chExt cx="0" cy="0"/>
        </a:xfrm>
      </p:grpSpPr>
      <p:sp>
        <p:nvSpPr>
          <p:cNvPr id="82" name="Google Shape;82;p1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 name="Google Shape;83;p13"/>
          <p:cNvGrpSpPr/>
          <p:nvPr/>
        </p:nvGrpSpPr>
        <p:grpSpPr>
          <a:xfrm>
            <a:off x="830392" y="1191256"/>
            <a:ext cx="745763" cy="45826"/>
            <a:chOff x="4580561" y="2589004"/>
            <a:chExt cx="1064464" cy="25200"/>
          </a:xfrm>
        </p:grpSpPr>
        <p:sp>
          <p:nvSpPr>
            <p:cNvPr id="84" name="Google Shape;84;p1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 name="Google Shape;86;p13"/>
          <p:cNvSpPr txBox="1"/>
          <p:nvPr>
            <p:ph type="ctrTitle"/>
          </p:nvPr>
        </p:nvSpPr>
        <p:spPr>
          <a:xfrm>
            <a:off x="729450" y="1322450"/>
            <a:ext cx="7688100" cy="1664700"/>
          </a:xfrm>
          <a:prstGeom prst="rect">
            <a:avLst/>
          </a:prstGeom>
        </p:spPr>
        <p:txBody>
          <a:bodyPr anchorCtr="0" anchor="b" bIns="34275" lIns="68575" spcFirstLastPara="1" rIns="68575" wrap="square" tIns="34275">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87" name="Google Shape;87;p13"/>
          <p:cNvSpPr txBox="1"/>
          <p:nvPr>
            <p:ph idx="1" type="subTitle"/>
          </p:nvPr>
        </p:nvSpPr>
        <p:spPr>
          <a:xfrm>
            <a:off x="729627" y="3172900"/>
            <a:ext cx="7688100" cy="541200"/>
          </a:xfrm>
          <a:prstGeom prst="rect">
            <a:avLst/>
          </a:prstGeom>
        </p:spPr>
        <p:txBody>
          <a:bodyPr anchorCtr="0" anchor="t" bIns="34275" lIns="68575" spcFirstLastPara="1" rIns="68575" wrap="square" tIns="34275">
            <a:normAutofit/>
          </a:bodyPr>
          <a:lstStyle>
            <a:lvl1pPr lvl="0" rtl="0">
              <a:lnSpc>
                <a:spcPct val="100000"/>
              </a:lnSpc>
              <a:spcBef>
                <a:spcPts val="800"/>
              </a:spcBef>
              <a:spcAft>
                <a:spcPts val="0"/>
              </a:spcAft>
              <a:buSzPts val="1600"/>
              <a:buNone/>
              <a:defRPr sz="1600"/>
            </a:lvl1pPr>
            <a:lvl2pPr lvl="1" rtl="0">
              <a:lnSpc>
                <a:spcPct val="100000"/>
              </a:lnSpc>
              <a:spcBef>
                <a:spcPts val="400"/>
              </a:spcBef>
              <a:spcAft>
                <a:spcPts val="0"/>
              </a:spcAft>
              <a:buSzPts val="1600"/>
              <a:buNone/>
              <a:defRPr sz="1600"/>
            </a:lvl2pPr>
            <a:lvl3pPr lvl="2" rtl="0">
              <a:lnSpc>
                <a:spcPct val="100000"/>
              </a:lnSpc>
              <a:spcBef>
                <a:spcPts val="400"/>
              </a:spcBef>
              <a:spcAft>
                <a:spcPts val="0"/>
              </a:spcAft>
              <a:buSzPts val="1600"/>
              <a:buNone/>
              <a:defRPr sz="1600"/>
            </a:lvl3pPr>
            <a:lvl4pPr lvl="3" rtl="0">
              <a:lnSpc>
                <a:spcPct val="100000"/>
              </a:lnSpc>
              <a:spcBef>
                <a:spcPts val="400"/>
              </a:spcBef>
              <a:spcAft>
                <a:spcPts val="0"/>
              </a:spcAft>
              <a:buSzPts val="1600"/>
              <a:buNone/>
              <a:defRPr sz="1600"/>
            </a:lvl4pPr>
            <a:lvl5pPr lvl="4" rtl="0">
              <a:lnSpc>
                <a:spcPct val="100000"/>
              </a:lnSpc>
              <a:spcBef>
                <a:spcPts val="400"/>
              </a:spcBef>
              <a:spcAft>
                <a:spcPts val="0"/>
              </a:spcAft>
              <a:buSzPts val="1600"/>
              <a:buNone/>
              <a:defRPr sz="1600"/>
            </a:lvl5pPr>
            <a:lvl6pPr lvl="5" rtl="0">
              <a:lnSpc>
                <a:spcPct val="100000"/>
              </a:lnSpc>
              <a:spcBef>
                <a:spcPts val="400"/>
              </a:spcBef>
              <a:spcAft>
                <a:spcPts val="0"/>
              </a:spcAft>
              <a:buSzPts val="1600"/>
              <a:buNone/>
              <a:defRPr sz="1600"/>
            </a:lvl6pPr>
            <a:lvl7pPr lvl="6" rtl="0">
              <a:lnSpc>
                <a:spcPct val="100000"/>
              </a:lnSpc>
              <a:spcBef>
                <a:spcPts val="400"/>
              </a:spcBef>
              <a:spcAft>
                <a:spcPts val="0"/>
              </a:spcAft>
              <a:buSzPts val="1600"/>
              <a:buNone/>
              <a:defRPr sz="1600"/>
            </a:lvl7pPr>
            <a:lvl8pPr lvl="7" rtl="0">
              <a:lnSpc>
                <a:spcPct val="100000"/>
              </a:lnSpc>
              <a:spcBef>
                <a:spcPts val="400"/>
              </a:spcBef>
              <a:spcAft>
                <a:spcPts val="0"/>
              </a:spcAft>
              <a:buSzPts val="1600"/>
              <a:buNone/>
              <a:defRPr sz="1600"/>
            </a:lvl8pPr>
            <a:lvl9pPr lvl="8" rtl="0">
              <a:lnSpc>
                <a:spcPct val="100000"/>
              </a:lnSpc>
              <a:spcBef>
                <a:spcPts val="400"/>
              </a:spcBef>
              <a:spcAft>
                <a:spcPts val="0"/>
              </a:spcAft>
              <a:buSzPts val="1600"/>
              <a:buNone/>
              <a:defRPr sz="1600"/>
            </a:lvl9pPr>
          </a:lstStyle>
          <a:p/>
        </p:txBody>
      </p:sp>
      <p:sp>
        <p:nvSpPr>
          <p:cNvPr id="88" name="Google Shape;88;p13"/>
          <p:cNvSpPr txBox="1"/>
          <p:nvPr>
            <p:ph idx="12" type="sldNum"/>
          </p:nvPr>
        </p:nvSpPr>
        <p:spPr>
          <a:xfrm>
            <a:off x="8536302" y="4749851"/>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3"/>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2"/>
              </a:buClr>
              <a:buSzPts val="2700"/>
              <a:buFont typeface="Helvetica Neue"/>
              <a:buNone/>
              <a:defRPr sz="2700">
                <a:solidFill>
                  <a:schemeClr val="dk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0" name="Google Shape;20;p3"/>
          <p:cNvSpPr txBox="1"/>
          <p:nvPr>
            <p:ph idx="1" type="body"/>
          </p:nvPr>
        </p:nvSpPr>
        <p:spPr>
          <a:xfrm>
            <a:off x="623888" y="3442097"/>
            <a:ext cx="7886700" cy="11250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500"/>
              <a:buFont typeface="Helvetica Neue Light"/>
              <a:buNone/>
              <a:defRPr b="0" i="0" sz="1500">
                <a:solidFill>
                  <a:srgbClr val="888888"/>
                </a:solidFill>
                <a:latin typeface="Helvetica Neue Light"/>
                <a:ea typeface="Helvetica Neue Light"/>
                <a:cs typeface="Helvetica Neue Light"/>
                <a:sym typeface="Helvetica Neue Light"/>
              </a:defRPr>
            </a:lvl1pPr>
            <a:lvl2pPr indent="-228600" lvl="1" marL="914400" algn="l">
              <a:lnSpc>
                <a:spcPct val="90000"/>
              </a:lnSpc>
              <a:spcBef>
                <a:spcPts val="400"/>
              </a:spcBef>
              <a:spcAft>
                <a:spcPts val="0"/>
              </a:spcAft>
              <a:buClr>
                <a:srgbClr val="888888"/>
              </a:buClr>
              <a:buSzPts val="1500"/>
              <a:buFont typeface="Helvetica Neue Light"/>
              <a:buNone/>
              <a:defRPr sz="1500">
                <a:solidFill>
                  <a:srgbClr val="888888"/>
                </a:solidFill>
              </a:defRPr>
            </a:lvl2pPr>
            <a:lvl3pPr indent="-228600" lvl="2" marL="1371600" algn="l">
              <a:lnSpc>
                <a:spcPct val="90000"/>
              </a:lnSpc>
              <a:spcBef>
                <a:spcPts val="400"/>
              </a:spcBef>
              <a:spcAft>
                <a:spcPts val="0"/>
              </a:spcAft>
              <a:buClr>
                <a:srgbClr val="888888"/>
              </a:buClr>
              <a:buSzPts val="1400"/>
              <a:buFont typeface="Helvetica Neue Light"/>
              <a:buNone/>
              <a:defRPr sz="1400">
                <a:solidFill>
                  <a:srgbClr val="888888"/>
                </a:solidFill>
              </a:defRPr>
            </a:lvl3pPr>
            <a:lvl4pPr indent="-228600" lvl="3" marL="1828800" algn="l">
              <a:lnSpc>
                <a:spcPct val="90000"/>
              </a:lnSpc>
              <a:spcBef>
                <a:spcPts val="400"/>
              </a:spcBef>
              <a:spcAft>
                <a:spcPts val="0"/>
              </a:spcAft>
              <a:buClr>
                <a:srgbClr val="888888"/>
              </a:buClr>
              <a:buSzPts val="1200"/>
              <a:buFont typeface="Helvetica Neue Light"/>
              <a:buNone/>
              <a:defRPr sz="1200">
                <a:solidFill>
                  <a:srgbClr val="888888"/>
                </a:solidFill>
              </a:defRPr>
            </a:lvl4pPr>
            <a:lvl5pPr indent="-228600" lvl="4" marL="2286000" algn="l">
              <a:lnSpc>
                <a:spcPct val="90000"/>
              </a:lnSpc>
              <a:spcBef>
                <a:spcPts val="400"/>
              </a:spcBef>
              <a:spcAft>
                <a:spcPts val="0"/>
              </a:spcAft>
              <a:buClr>
                <a:srgbClr val="888888"/>
              </a:buClr>
              <a:buSzPts val="1200"/>
              <a:buFont typeface="Helvetica Neue Light"/>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21" name="Google Shape;21;p3"/>
          <p:cNvSpPr txBox="1"/>
          <p:nvPr>
            <p:ph idx="12" type="sldNum"/>
          </p:nvPr>
        </p:nvSpPr>
        <p:spPr>
          <a:xfrm>
            <a:off x="8102009" y="4713506"/>
            <a:ext cx="413400" cy="2832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1pPr>
            <a:lvl2pPr indent="0" lvl="1"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2pPr>
            <a:lvl3pPr indent="0" lvl="2"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3pPr>
            <a:lvl4pPr indent="0" lvl="3"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4pPr>
            <a:lvl5pPr indent="0" lvl="4"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5pPr>
            <a:lvl6pPr indent="0" lvl="5"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6pPr>
            <a:lvl7pPr indent="0" lvl="6"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7pPr>
            <a:lvl8pPr indent="0" lvl="7"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8pPr>
            <a:lvl9pPr indent="0" lvl="8"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r>
              <a:rPr lang="en"/>
              <a:t>|</a:t>
            </a:r>
            <a:r>
              <a:rPr b="0" lang="en"/>
              <a:t>  </a:t>
            </a:r>
            <a:fld id="{00000000-1234-1234-1234-123412341234}" type="slidenum">
              <a:rPr b="0" lang="en"/>
              <a:t>‹#›</a:t>
            </a:fld>
            <a:endParaRPr b="0"/>
          </a:p>
        </p:txBody>
      </p:sp>
      <p:sp>
        <p:nvSpPr>
          <p:cNvPr id="22" name="Google Shape;22;p3"/>
          <p:cNvSpPr txBox="1"/>
          <p:nvPr>
            <p:ph idx="10" type="dt"/>
          </p:nvPr>
        </p:nvSpPr>
        <p:spPr>
          <a:xfrm>
            <a:off x="5943600" y="4713506"/>
            <a:ext cx="2158500" cy="2832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900">
                <a:solidFill>
                  <a:srgbClr val="7F7F7F"/>
                </a:solidFill>
                <a:latin typeface="Helvetica Neue Light"/>
                <a:ea typeface="Helvetica Neue Light"/>
                <a:cs typeface="Helvetica Neue Light"/>
                <a:sym typeface="Helvetica Neue Light"/>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pic>
        <p:nvPicPr>
          <p:cNvPr id="23" name="Google Shape;23;p3"/>
          <p:cNvPicPr preferRelativeResize="0"/>
          <p:nvPr/>
        </p:nvPicPr>
        <p:blipFill rotWithShape="1">
          <a:blip r:embed="rId2">
            <a:alphaModFix/>
          </a:blip>
          <a:srcRect b="38397" l="29654" r="29480" t="38312"/>
          <a:stretch/>
        </p:blipFill>
        <p:spPr>
          <a:xfrm>
            <a:off x="269110" y="4529211"/>
            <a:ext cx="1024357" cy="44924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 name="Shape 24"/>
        <p:cNvGrpSpPr/>
        <p:nvPr/>
      </p:nvGrpSpPr>
      <p:grpSpPr>
        <a:xfrm>
          <a:off x="0" y="0"/>
          <a:ext cx="0" cy="0"/>
          <a:chOff x="0" y="0"/>
          <a:chExt cx="0" cy="0"/>
        </a:xfrm>
      </p:grpSpPr>
      <p:sp>
        <p:nvSpPr>
          <p:cNvPr id="25" name="Google Shape;25;p4"/>
          <p:cNvSpPr txBox="1"/>
          <p:nvPr>
            <p:ph type="title"/>
          </p:nvPr>
        </p:nvSpPr>
        <p:spPr>
          <a:xfrm>
            <a:off x="445727" y="200025"/>
            <a:ext cx="7886700" cy="9942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3000"/>
              <a:buFont typeface="Helvetica Neue"/>
              <a:buNone/>
              <a:defRPr sz="30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6" name="Google Shape;26;p4"/>
          <p:cNvSpPr txBox="1"/>
          <p:nvPr>
            <p:ph idx="1" type="body"/>
          </p:nvPr>
        </p:nvSpPr>
        <p:spPr>
          <a:xfrm>
            <a:off x="436820" y="1326713"/>
            <a:ext cx="7886700" cy="3263400"/>
          </a:xfrm>
          <a:prstGeom prst="rect">
            <a:avLst/>
          </a:prstGeom>
          <a:noFill/>
          <a:ln>
            <a:noFill/>
          </a:ln>
        </p:spPr>
        <p:txBody>
          <a:bodyPr anchorCtr="0" anchor="t" bIns="34275" lIns="68575" spcFirstLastPara="1" rIns="68575" wrap="square" tIns="34275">
            <a:normAutofit/>
          </a:bodyPr>
          <a:lstStyle>
            <a:lvl1pPr indent="-342900" lvl="0" marL="457200" algn="l">
              <a:lnSpc>
                <a:spcPct val="90000"/>
              </a:lnSpc>
              <a:spcBef>
                <a:spcPts val="800"/>
              </a:spcBef>
              <a:spcAft>
                <a:spcPts val="0"/>
              </a:spcAft>
              <a:buClr>
                <a:schemeClr val="dk1"/>
              </a:buClr>
              <a:buSzPts val="1800"/>
              <a:buFont typeface="Helvetica Neue Light"/>
              <a:buChar char="•"/>
              <a:defRPr sz="1800"/>
            </a:lvl1pPr>
            <a:lvl2pPr indent="-323850" lvl="1" marL="914400" algn="l">
              <a:lnSpc>
                <a:spcPct val="90000"/>
              </a:lnSpc>
              <a:spcBef>
                <a:spcPts val="400"/>
              </a:spcBef>
              <a:spcAft>
                <a:spcPts val="0"/>
              </a:spcAft>
              <a:buClr>
                <a:schemeClr val="dk1"/>
              </a:buClr>
              <a:buSzPts val="1500"/>
              <a:buFont typeface="Helvetica Neue Light"/>
              <a:buChar char="•"/>
              <a:defRPr sz="1500"/>
            </a:lvl2pPr>
            <a:lvl3pPr indent="-317500" lvl="2" marL="1371600" algn="l">
              <a:lnSpc>
                <a:spcPct val="90000"/>
              </a:lnSpc>
              <a:spcBef>
                <a:spcPts val="400"/>
              </a:spcBef>
              <a:spcAft>
                <a:spcPts val="0"/>
              </a:spcAft>
              <a:buClr>
                <a:schemeClr val="dk1"/>
              </a:buClr>
              <a:buSzPts val="1400"/>
              <a:buFont typeface="Helvetica Neue Light"/>
              <a:buChar char="•"/>
              <a:defRPr sz="1400"/>
            </a:lvl3pPr>
            <a:lvl4pPr indent="-304800" lvl="3" marL="1828800" algn="l">
              <a:lnSpc>
                <a:spcPct val="90000"/>
              </a:lnSpc>
              <a:spcBef>
                <a:spcPts val="400"/>
              </a:spcBef>
              <a:spcAft>
                <a:spcPts val="0"/>
              </a:spcAft>
              <a:buClr>
                <a:schemeClr val="dk1"/>
              </a:buClr>
              <a:buSzPts val="1200"/>
              <a:buFont typeface="Helvetica Neue Light"/>
              <a:buChar char="•"/>
              <a:defRPr sz="1200"/>
            </a:lvl4pPr>
            <a:lvl5pPr indent="-304800" lvl="4" marL="2286000" algn="l">
              <a:lnSpc>
                <a:spcPct val="90000"/>
              </a:lnSpc>
              <a:spcBef>
                <a:spcPts val="400"/>
              </a:spcBef>
              <a:spcAft>
                <a:spcPts val="0"/>
              </a:spcAft>
              <a:buClr>
                <a:schemeClr val="dk1"/>
              </a:buClr>
              <a:buSzPts val="1200"/>
              <a:buFont typeface="Helvetica Neue Light"/>
              <a:buChar char="•"/>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 name="Google Shape;27;p4"/>
          <p:cNvSpPr txBox="1"/>
          <p:nvPr>
            <p:ph idx="12" type="sldNum"/>
          </p:nvPr>
        </p:nvSpPr>
        <p:spPr>
          <a:xfrm>
            <a:off x="8102009" y="4713506"/>
            <a:ext cx="413400" cy="2832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1pPr>
            <a:lvl2pPr indent="0" lvl="1"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2pPr>
            <a:lvl3pPr indent="0" lvl="2"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3pPr>
            <a:lvl4pPr indent="0" lvl="3"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4pPr>
            <a:lvl5pPr indent="0" lvl="4"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5pPr>
            <a:lvl6pPr indent="0" lvl="5"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6pPr>
            <a:lvl7pPr indent="0" lvl="6"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7pPr>
            <a:lvl8pPr indent="0" lvl="7"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8pPr>
            <a:lvl9pPr indent="0" lvl="8"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r>
              <a:rPr lang="en"/>
              <a:t>|</a:t>
            </a:r>
            <a:r>
              <a:rPr b="0" lang="en"/>
              <a:t>  </a:t>
            </a:r>
            <a:fld id="{00000000-1234-1234-1234-123412341234}" type="slidenum">
              <a:rPr b="0" lang="en"/>
              <a:t>‹#›</a:t>
            </a:fld>
            <a:endParaRPr b="0"/>
          </a:p>
        </p:txBody>
      </p:sp>
      <p:sp>
        <p:nvSpPr>
          <p:cNvPr id="28" name="Google Shape;28;p4"/>
          <p:cNvSpPr txBox="1"/>
          <p:nvPr>
            <p:ph idx="10" type="dt"/>
          </p:nvPr>
        </p:nvSpPr>
        <p:spPr>
          <a:xfrm>
            <a:off x="5943600" y="4713506"/>
            <a:ext cx="2158500" cy="2832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900">
                <a:solidFill>
                  <a:srgbClr val="7F7F7F"/>
                </a:solidFill>
                <a:latin typeface="Helvetica Neue Light"/>
                <a:ea typeface="Helvetica Neue Light"/>
                <a:cs typeface="Helvetica Neue Light"/>
                <a:sym typeface="Helvetica Neue Light"/>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pic>
        <p:nvPicPr>
          <p:cNvPr id="29" name="Google Shape;29;p4"/>
          <p:cNvPicPr preferRelativeResize="0"/>
          <p:nvPr/>
        </p:nvPicPr>
        <p:blipFill rotWithShape="1">
          <a:blip r:embed="rId2">
            <a:alphaModFix/>
          </a:blip>
          <a:srcRect b="38397" l="29654" r="29480" t="38312"/>
          <a:stretch/>
        </p:blipFill>
        <p:spPr>
          <a:xfrm>
            <a:off x="269110" y="4529211"/>
            <a:ext cx="1024357" cy="449244"/>
          </a:xfrm>
          <a:prstGeom prst="rect">
            <a:avLst/>
          </a:prstGeom>
          <a:noFill/>
          <a:ln>
            <a:noFill/>
          </a:ln>
        </p:spPr>
      </p:pic>
    </p:spTree>
  </p:cSld>
  <p:clrMapOvr>
    <a:masterClrMapping/>
  </p:clrMapOvr>
  <p:extLst>
    <p:ext uri="{DCECCB84-F9BA-43D5-87BE-67443E8EF086}">
      <p15:sldGuideLst>
        <p15:guide id="1" orient="horz" pos="55">
          <p15:clr>
            <a:srgbClr val="FBAE40"/>
          </p15:clr>
        </p15:guide>
        <p15:guide id="2" pos="2880">
          <p15:clr>
            <a:srgbClr val="FBAE40"/>
          </p15:clr>
        </p15:guide>
        <p15:guide id="3" orient="horz" pos="3185">
          <p15:clr>
            <a:srgbClr val="FBAE40"/>
          </p15:clr>
        </p15:guide>
        <p15:guide id="4" orient="horz" pos="123">
          <p15:clr>
            <a:srgbClr val="FBAE40"/>
          </p15:clr>
        </p15:guide>
        <p15:guide id="5" orient="horz" pos="752">
          <p15:clr>
            <a:srgbClr val="FBAE40"/>
          </p15:clr>
        </p15:guide>
        <p15:guide id="6" pos="91">
          <p15:clr>
            <a:srgbClr val="FBAE40"/>
          </p15:clr>
        </p15:guide>
        <p15:guide id="7" pos="277">
          <p15:clr>
            <a:srgbClr val="FBAE40"/>
          </p15:clr>
        </p15:guide>
        <p15:guide id="8" orient="horz" pos="838">
          <p15:clr>
            <a:srgbClr val="FBAE40"/>
          </p15:clr>
        </p15:guide>
        <p15:guide id="9" pos="5244">
          <p15:clr>
            <a:srgbClr val="FBAE40"/>
          </p15:clr>
        </p15:guide>
        <p15:guide id="10" orient="horz" pos="2896">
          <p15:clr>
            <a:srgbClr val="FBAE40"/>
          </p15:clr>
        </p15:guide>
        <p15:guide id="11" pos="5669">
          <p15:clr>
            <a:srgbClr val="FBAE40"/>
          </p15:clr>
        </p15:guide>
        <p15:guide id="12" orient="horz" pos="2981">
          <p15:clr>
            <a:srgbClr val="FBAE40"/>
          </p15:clr>
        </p15:guide>
        <p15:guide id="13" orient="horz" pos="3151">
          <p15:clr>
            <a:srgbClr val="FBAE40"/>
          </p15:clr>
        </p15:guide>
        <p15:guide id="14" orient="horz" pos="308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 name="Shape 30"/>
        <p:cNvGrpSpPr/>
        <p:nvPr/>
      </p:nvGrpSpPr>
      <p:grpSpPr>
        <a:xfrm>
          <a:off x="0" y="0"/>
          <a:ext cx="0" cy="0"/>
          <a:chOff x="0" y="0"/>
          <a:chExt cx="0" cy="0"/>
        </a:xfrm>
      </p:grpSpPr>
      <p:sp>
        <p:nvSpPr>
          <p:cNvPr id="31" name="Google Shape;31;p5"/>
          <p:cNvSpPr txBox="1"/>
          <p:nvPr>
            <p:ph type="title"/>
          </p:nvPr>
        </p:nvSpPr>
        <p:spPr>
          <a:xfrm>
            <a:off x="628650" y="273844"/>
            <a:ext cx="7886700" cy="9942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 name="Google Shape;32;p5"/>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3" name="Google Shape;33;p5"/>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4" name="Google Shape;34;p5"/>
          <p:cNvSpPr txBox="1"/>
          <p:nvPr>
            <p:ph idx="12" type="sldNum"/>
          </p:nvPr>
        </p:nvSpPr>
        <p:spPr>
          <a:xfrm>
            <a:off x="8102009" y="4713506"/>
            <a:ext cx="413400" cy="2832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1pPr>
            <a:lvl2pPr indent="0" lvl="1"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2pPr>
            <a:lvl3pPr indent="0" lvl="2"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3pPr>
            <a:lvl4pPr indent="0" lvl="3"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4pPr>
            <a:lvl5pPr indent="0" lvl="4"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5pPr>
            <a:lvl6pPr indent="0" lvl="5"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6pPr>
            <a:lvl7pPr indent="0" lvl="6"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7pPr>
            <a:lvl8pPr indent="0" lvl="7"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8pPr>
            <a:lvl9pPr indent="0" lvl="8"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r>
              <a:rPr lang="en"/>
              <a:t>|</a:t>
            </a:r>
            <a:r>
              <a:rPr b="0" lang="en"/>
              <a:t>  </a:t>
            </a:r>
            <a:fld id="{00000000-1234-1234-1234-123412341234}" type="slidenum">
              <a:rPr b="0" lang="en"/>
              <a:t>‹#›</a:t>
            </a:fld>
            <a:endParaRPr b="0"/>
          </a:p>
        </p:txBody>
      </p:sp>
      <p:sp>
        <p:nvSpPr>
          <p:cNvPr id="35" name="Google Shape;35;p5"/>
          <p:cNvSpPr txBox="1"/>
          <p:nvPr>
            <p:ph idx="10" type="dt"/>
          </p:nvPr>
        </p:nvSpPr>
        <p:spPr>
          <a:xfrm>
            <a:off x="5943600" y="4713506"/>
            <a:ext cx="2158500" cy="2832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900">
                <a:solidFill>
                  <a:srgbClr val="7F7F7F"/>
                </a:solidFill>
                <a:latin typeface="Helvetica Neue Light"/>
                <a:ea typeface="Helvetica Neue Light"/>
                <a:cs typeface="Helvetica Neue Light"/>
                <a:sym typeface="Helvetica Neue Light"/>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pic>
        <p:nvPicPr>
          <p:cNvPr id="36" name="Google Shape;36;p5"/>
          <p:cNvPicPr preferRelativeResize="0"/>
          <p:nvPr/>
        </p:nvPicPr>
        <p:blipFill rotWithShape="1">
          <a:blip r:embed="rId2">
            <a:alphaModFix/>
          </a:blip>
          <a:srcRect b="38397" l="29654" r="29480" t="38312"/>
          <a:stretch/>
        </p:blipFill>
        <p:spPr>
          <a:xfrm>
            <a:off x="269110" y="4529211"/>
            <a:ext cx="1024357" cy="44924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 name="Shape 37"/>
        <p:cNvGrpSpPr/>
        <p:nvPr/>
      </p:nvGrpSpPr>
      <p:grpSpPr>
        <a:xfrm>
          <a:off x="0" y="0"/>
          <a:ext cx="0" cy="0"/>
          <a:chOff x="0" y="0"/>
          <a:chExt cx="0" cy="0"/>
        </a:xfrm>
      </p:grpSpPr>
      <p:sp>
        <p:nvSpPr>
          <p:cNvPr id="38" name="Google Shape;38;p6"/>
          <p:cNvSpPr txBox="1"/>
          <p:nvPr>
            <p:ph type="title"/>
          </p:nvPr>
        </p:nvSpPr>
        <p:spPr>
          <a:xfrm>
            <a:off x="629841" y="273844"/>
            <a:ext cx="7886700" cy="9942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9" name="Google Shape;39;p6"/>
          <p:cNvSpPr txBox="1"/>
          <p:nvPr>
            <p:ph idx="1" type="body"/>
          </p:nvPr>
        </p:nvSpPr>
        <p:spPr>
          <a:xfrm>
            <a:off x="629841" y="1260872"/>
            <a:ext cx="38682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Font typeface="Helvetica Neue Light"/>
              <a:buNone/>
              <a:defRPr b="1" sz="1800"/>
            </a:lvl1pPr>
            <a:lvl2pPr indent="-228600" lvl="1" marL="914400" algn="l">
              <a:lnSpc>
                <a:spcPct val="90000"/>
              </a:lnSpc>
              <a:spcBef>
                <a:spcPts val="400"/>
              </a:spcBef>
              <a:spcAft>
                <a:spcPts val="0"/>
              </a:spcAft>
              <a:buClr>
                <a:schemeClr val="dk1"/>
              </a:buClr>
              <a:buSzPts val="1500"/>
              <a:buFont typeface="Helvetica Neue Light"/>
              <a:buNone/>
              <a:defRPr b="1" sz="1500"/>
            </a:lvl2pPr>
            <a:lvl3pPr indent="-228600" lvl="2" marL="1371600" algn="l">
              <a:lnSpc>
                <a:spcPct val="90000"/>
              </a:lnSpc>
              <a:spcBef>
                <a:spcPts val="400"/>
              </a:spcBef>
              <a:spcAft>
                <a:spcPts val="0"/>
              </a:spcAft>
              <a:buClr>
                <a:schemeClr val="dk1"/>
              </a:buClr>
              <a:buSzPts val="1400"/>
              <a:buFont typeface="Helvetica Neue Light"/>
              <a:buNone/>
              <a:defRPr b="1" sz="1400"/>
            </a:lvl3pPr>
            <a:lvl4pPr indent="-228600" lvl="3" marL="1828800" algn="l">
              <a:lnSpc>
                <a:spcPct val="90000"/>
              </a:lnSpc>
              <a:spcBef>
                <a:spcPts val="400"/>
              </a:spcBef>
              <a:spcAft>
                <a:spcPts val="0"/>
              </a:spcAft>
              <a:buClr>
                <a:schemeClr val="dk1"/>
              </a:buClr>
              <a:buSzPts val="1200"/>
              <a:buFont typeface="Helvetica Neue Light"/>
              <a:buNone/>
              <a:defRPr b="1" sz="1200"/>
            </a:lvl4pPr>
            <a:lvl5pPr indent="-228600" lvl="4" marL="2286000" algn="l">
              <a:lnSpc>
                <a:spcPct val="90000"/>
              </a:lnSpc>
              <a:spcBef>
                <a:spcPts val="400"/>
              </a:spcBef>
              <a:spcAft>
                <a:spcPts val="0"/>
              </a:spcAft>
              <a:buClr>
                <a:schemeClr val="dk1"/>
              </a:buClr>
              <a:buSzPts val="1200"/>
              <a:buFont typeface="Helvetica Neue Light"/>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40" name="Google Shape;40;p6"/>
          <p:cNvSpPr txBox="1"/>
          <p:nvPr>
            <p:ph idx="2" type="body"/>
          </p:nvPr>
        </p:nvSpPr>
        <p:spPr>
          <a:xfrm>
            <a:off x="629841" y="1878806"/>
            <a:ext cx="3868200" cy="27633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1" name="Google Shape;41;p6"/>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Font typeface="Helvetica Neue Light"/>
              <a:buNone/>
              <a:defRPr b="1" sz="1800"/>
            </a:lvl1pPr>
            <a:lvl2pPr indent="-228600" lvl="1" marL="914400" algn="l">
              <a:lnSpc>
                <a:spcPct val="90000"/>
              </a:lnSpc>
              <a:spcBef>
                <a:spcPts val="400"/>
              </a:spcBef>
              <a:spcAft>
                <a:spcPts val="0"/>
              </a:spcAft>
              <a:buClr>
                <a:schemeClr val="dk1"/>
              </a:buClr>
              <a:buSzPts val="1500"/>
              <a:buFont typeface="Helvetica Neue Light"/>
              <a:buNone/>
              <a:defRPr b="1" sz="1500"/>
            </a:lvl2pPr>
            <a:lvl3pPr indent="-228600" lvl="2" marL="1371600" algn="l">
              <a:lnSpc>
                <a:spcPct val="90000"/>
              </a:lnSpc>
              <a:spcBef>
                <a:spcPts val="400"/>
              </a:spcBef>
              <a:spcAft>
                <a:spcPts val="0"/>
              </a:spcAft>
              <a:buClr>
                <a:schemeClr val="dk1"/>
              </a:buClr>
              <a:buSzPts val="1400"/>
              <a:buFont typeface="Helvetica Neue Light"/>
              <a:buNone/>
              <a:defRPr b="1" sz="1400"/>
            </a:lvl3pPr>
            <a:lvl4pPr indent="-228600" lvl="3" marL="1828800" algn="l">
              <a:lnSpc>
                <a:spcPct val="90000"/>
              </a:lnSpc>
              <a:spcBef>
                <a:spcPts val="400"/>
              </a:spcBef>
              <a:spcAft>
                <a:spcPts val="0"/>
              </a:spcAft>
              <a:buClr>
                <a:schemeClr val="dk1"/>
              </a:buClr>
              <a:buSzPts val="1200"/>
              <a:buFont typeface="Helvetica Neue Light"/>
              <a:buNone/>
              <a:defRPr b="1" sz="1200"/>
            </a:lvl4pPr>
            <a:lvl5pPr indent="-228600" lvl="4" marL="2286000" algn="l">
              <a:lnSpc>
                <a:spcPct val="90000"/>
              </a:lnSpc>
              <a:spcBef>
                <a:spcPts val="400"/>
              </a:spcBef>
              <a:spcAft>
                <a:spcPts val="0"/>
              </a:spcAft>
              <a:buClr>
                <a:schemeClr val="dk1"/>
              </a:buClr>
              <a:buSzPts val="1200"/>
              <a:buFont typeface="Helvetica Neue Light"/>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42" name="Google Shape;42;p6"/>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3" name="Google Shape;43;p6"/>
          <p:cNvSpPr txBox="1"/>
          <p:nvPr>
            <p:ph idx="12" type="sldNum"/>
          </p:nvPr>
        </p:nvSpPr>
        <p:spPr>
          <a:xfrm>
            <a:off x="8102009" y="4713506"/>
            <a:ext cx="413400" cy="2832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1pPr>
            <a:lvl2pPr indent="0" lvl="1"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2pPr>
            <a:lvl3pPr indent="0" lvl="2"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3pPr>
            <a:lvl4pPr indent="0" lvl="3"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4pPr>
            <a:lvl5pPr indent="0" lvl="4"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5pPr>
            <a:lvl6pPr indent="0" lvl="5"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6pPr>
            <a:lvl7pPr indent="0" lvl="6"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7pPr>
            <a:lvl8pPr indent="0" lvl="7"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8pPr>
            <a:lvl9pPr indent="0" lvl="8"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r>
              <a:rPr lang="en"/>
              <a:t>|</a:t>
            </a:r>
            <a:r>
              <a:rPr b="0" lang="en"/>
              <a:t>  </a:t>
            </a:r>
            <a:fld id="{00000000-1234-1234-1234-123412341234}" type="slidenum">
              <a:rPr b="0" lang="en"/>
              <a:t>‹#›</a:t>
            </a:fld>
            <a:endParaRPr b="0"/>
          </a:p>
        </p:txBody>
      </p:sp>
      <p:sp>
        <p:nvSpPr>
          <p:cNvPr id="44" name="Google Shape;44;p6"/>
          <p:cNvSpPr txBox="1"/>
          <p:nvPr>
            <p:ph idx="10" type="dt"/>
          </p:nvPr>
        </p:nvSpPr>
        <p:spPr>
          <a:xfrm>
            <a:off x="5943600" y="4713506"/>
            <a:ext cx="2158500" cy="2832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900">
                <a:solidFill>
                  <a:srgbClr val="7F7F7F"/>
                </a:solidFill>
                <a:latin typeface="Helvetica Neue Light"/>
                <a:ea typeface="Helvetica Neue Light"/>
                <a:cs typeface="Helvetica Neue Light"/>
                <a:sym typeface="Helvetica Neue Light"/>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pic>
        <p:nvPicPr>
          <p:cNvPr id="45" name="Google Shape;45;p6"/>
          <p:cNvPicPr preferRelativeResize="0"/>
          <p:nvPr/>
        </p:nvPicPr>
        <p:blipFill rotWithShape="1">
          <a:blip r:embed="rId2">
            <a:alphaModFix/>
          </a:blip>
          <a:srcRect b="38397" l="29654" r="29480" t="38312"/>
          <a:stretch/>
        </p:blipFill>
        <p:spPr>
          <a:xfrm>
            <a:off x="269110" y="4529211"/>
            <a:ext cx="1024357" cy="44924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 name="Shape 46"/>
        <p:cNvGrpSpPr/>
        <p:nvPr/>
      </p:nvGrpSpPr>
      <p:grpSpPr>
        <a:xfrm>
          <a:off x="0" y="0"/>
          <a:ext cx="0" cy="0"/>
          <a:chOff x="0" y="0"/>
          <a:chExt cx="0" cy="0"/>
        </a:xfrm>
      </p:grpSpPr>
      <p:sp>
        <p:nvSpPr>
          <p:cNvPr id="47" name="Google Shape;47;p7"/>
          <p:cNvSpPr txBox="1"/>
          <p:nvPr>
            <p:ph type="title"/>
          </p:nvPr>
        </p:nvSpPr>
        <p:spPr>
          <a:xfrm>
            <a:off x="628650" y="273844"/>
            <a:ext cx="7886700" cy="9942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3000"/>
              <a:buFont typeface="Helvetica Neue"/>
              <a:buNone/>
              <a:defRPr sz="3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8" name="Google Shape;48;p7"/>
          <p:cNvSpPr txBox="1"/>
          <p:nvPr>
            <p:ph idx="12" type="sldNum"/>
          </p:nvPr>
        </p:nvSpPr>
        <p:spPr>
          <a:xfrm>
            <a:off x="8102009" y="4713506"/>
            <a:ext cx="413400" cy="2832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1pPr>
            <a:lvl2pPr indent="0" lvl="1"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2pPr>
            <a:lvl3pPr indent="0" lvl="2"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3pPr>
            <a:lvl4pPr indent="0" lvl="3"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4pPr>
            <a:lvl5pPr indent="0" lvl="4"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5pPr>
            <a:lvl6pPr indent="0" lvl="5"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6pPr>
            <a:lvl7pPr indent="0" lvl="6"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7pPr>
            <a:lvl8pPr indent="0" lvl="7"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8pPr>
            <a:lvl9pPr indent="0" lvl="8"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r>
              <a:rPr lang="en"/>
              <a:t>|</a:t>
            </a:r>
            <a:r>
              <a:rPr b="0" lang="en"/>
              <a:t>  </a:t>
            </a:r>
            <a:fld id="{00000000-1234-1234-1234-123412341234}" type="slidenum">
              <a:rPr b="0" lang="en"/>
              <a:t>‹#›</a:t>
            </a:fld>
            <a:endParaRPr b="0"/>
          </a:p>
        </p:txBody>
      </p:sp>
      <p:sp>
        <p:nvSpPr>
          <p:cNvPr id="49" name="Google Shape;49;p7"/>
          <p:cNvSpPr txBox="1"/>
          <p:nvPr>
            <p:ph idx="10" type="dt"/>
          </p:nvPr>
        </p:nvSpPr>
        <p:spPr>
          <a:xfrm>
            <a:off x="5943600" y="4713506"/>
            <a:ext cx="2158500" cy="2832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900">
                <a:solidFill>
                  <a:srgbClr val="7F7F7F"/>
                </a:solidFill>
                <a:latin typeface="Helvetica Neue Light"/>
                <a:ea typeface="Helvetica Neue Light"/>
                <a:cs typeface="Helvetica Neue Light"/>
                <a:sym typeface="Helvetica Neue Light"/>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pic>
        <p:nvPicPr>
          <p:cNvPr id="50" name="Google Shape;50;p7"/>
          <p:cNvPicPr preferRelativeResize="0"/>
          <p:nvPr/>
        </p:nvPicPr>
        <p:blipFill rotWithShape="1">
          <a:blip r:embed="rId2">
            <a:alphaModFix/>
          </a:blip>
          <a:srcRect b="38397" l="29654" r="29480" t="38312"/>
          <a:stretch/>
        </p:blipFill>
        <p:spPr>
          <a:xfrm>
            <a:off x="269110" y="4529211"/>
            <a:ext cx="1024357" cy="44924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p8"/>
          <p:cNvSpPr txBox="1"/>
          <p:nvPr>
            <p:ph idx="12" type="sldNum"/>
          </p:nvPr>
        </p:nvSpPr>
        <p:spPr>
          <a:xfrm>
            <a:off x="8102009" y="4713506"/>
            <a:ext cx="413400" cy="2832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1pPr>
            <a:lvl2pPr indent="0" lvl="1"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2pPr>
            <a:lvl3pPr indent="0" lvl="2"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3pPr>
            <a:lvl4pPr indent="0" lvl="3"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4pPr>
            <a:lvl5pPr indent="0" lvl="4"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5pPr>
            <a:lvl6pPr indent="0" lvl="5"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6pPr>
            <a:lvl7pPr indent="0" lvl="6"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7pPr>
            <a:lvl8pPr indent="0" lvl="7"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8pPr>
            <a:lvl9pPr indent="0" lvl="8"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r>
              <a:rPr lang="en"/>
              <a:t>|</a:t>
            </a:r>
            <a:r>
              <a:rPr b="0" lang="en"/>
              <a:t>  </a:t>
            </a:r>
            <a:fld id="{00000000-1234-1234-1234-123412341234}" type="slidenum">
              <a:rPr b="0" lang="en"/>
              <a:t>‹#›</a:t>
            </a:fld>
            <a:endParaRPr b="0"/>
          </a:p>
        </p:txBody>
      </p:sp>
      <p:sp>
        <p:nvSpPr>
          <p:cNvPr id="53" name="Google Shape;53;p8"/>
          <p:cNvSpPr txBox="1"/>
          <p:nvPr>
            <p:ph idx="10" type="dt"/>
          </p:nvPr>
        </p:nvSpPr>
        <p:spPr>
          <a:xfrm>
            <a:off x="5943600" y="4713506"/>
            <a:ext cx="2158500" cy="2832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900">
                <a:solidFill>
                  <a:srgbClr val="7F7F7F"/>
                </a:solidFill>
                <a:latin typeface="Helvetica Neue Light"/>
                <a:ea typeface="Helvetica Neue Light"/>
                <a:cs typeface="Helvetica Neue Light"/>
                <a:sym typeface="Helvetica Neue Light"/>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pic>
        <p:nvPicPr>
          <p:cNvPr id="54" name="Google Shape;54;p8"/>
          <p:cNvPicPr preferRelativeResize="0"/>
          <p:nvPr/>
        </p:nvPicPr>
        <p:blipFill rotWithShape="1">
          <a:blip r:embed="rId2">
            <a:alphaModFix/>
          </a:blip>
          <a:srcRect b="38397" l="29654" r="29480" t="38312"/>
          <a:stretch/>
        </p:blipFill>
        <p:spPr>
          <a:xfrm>
            <a:off x="269110" y="4529211"/>
            <a:ext cx="1024357" cy="44924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 name="Shape 55"/>
        <p:cNvGrpSpPr/>
        <p:nvPr/>
      </p:nvGrpSpPr>
      <p:grpSpPr>
        <a:xfrm>
          <a:off x="0" y="0"/>
          <a:ext cx="0" cy="0"/>
          <a:chOff x="0" y="0"/>
          <a:chExt cx="0" cy="0"/>
        </a:xfrm>
      </p:grpSpPr>
      <p:sp>
        <p:nvSpPr>
          <p:cNvPr id="56" name="Google Shape;56;p9"/>
          <p:cNvSpPr txBox="1"/>
          <p:nvPr>
            <p:ph type="title"/>
          </p:nvPr>
        </p:nvSpPr>
        <p:spPr>
          <a:xfrm>
            <a:off x="629841" y="342900"/>
            <a:ext cx="29493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Helvetica Neue"/>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7" name="Google Shape;57;p9"/>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Font typeface="Helvetica Neue Light"/>
              <a:buChar char="•"/>
              <a:defRPr sz="2400"/>
            </a:lvl1pPr>
            <a:lvl2pPr indent="-361950" lvl="1" marL="914400" algn="l">
              <a:lnSpc>
                <a:spcPct val="90000"/>
              </a:lnSpc>
              <a:spcBef>
                <a:spcPts val="400"/>
              </a:spcBef>
              <a:spcAft>
                <a:spcPts val="0"/>
              </a:spcAft>
              <a:buClr>
                <a:schemeClr val="dk1"/>
              </a:buClr>
              <a:buSzPts val="2100"/>
              <a:buFont typeface="Helvetica Neue Light"/>
              <a:buChar char="•"/>
              <a:defRPr sz="2100"/>
            </a:lvl2pPr>
            <a:lvl3pPr indent="-342900" lvl="2" marL="1371600" algn="l">
              <a:lnSpc>
                <a:spcPct val="90000"/>
              </a:lnSpc>
              <a:spcBef>
                <a:spcPts val="400"/>
              </a:spcBef>
              <a:spcAft>
                <a:spcPts val="0"/>
              </a:spcAft>
              <a:buClr>
                <a:schemeClr val="dk1"/>
              </a:buClr>
              <a:buSzPts val="1800"/>
              <a:buFont typeface="Helvetica Neue Light"/>
              <a:buChar char="•"/>
              <a:defRPr sz="1800"/>
            </a:lvl3pPr>
            <a:lvl4pPr indent="-323850" lvl="3" marL="1828800" algn="l">
              <a:lnSpc>
                <a:spcPct val="90000"/>
              </a:lnSpc>
              <a:spcBef>
                <a:spcPts val="400"/>
              </a:spcBef>
              <a:spcAft>
                <a:spcPts val="0"/>
              </a:spcAft>
              <a:buClr>
                <a:schemeClr val="dk1"/>
              </a:buClr>
              <a:buSzPts val="1500"/>
              <a:buFont typeface="Helvetica Neue Light"/>
              <a:buChar char="•"/>
              <a:defRPr sz="1500"/>
            </a:lvl4pPr>
            <a:lvl5pPr indent="-323850" lvl="4" marL="2286000" algn="l">
              <a:lnSpc>
                <a:spcPct val="90000"/>
              </a:lnSpc>
              <a:spcBef>
                <a:spcPts val="400"/>
              </a:spcBef>
              <a:spcAft>
                <a:spcPts val="0"/>
              </a:spcAft>
              <a:buClr>
                <a:schemeClr val="dk1"/>
              </a:buClr>
              <a:buSzPts val="1500"/>
              <a:buFont typeface="Helvetica Neue Light"/>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58" name="Google Shape;58;p9"/>
          <p:cNvSpPr txBox="1"/>
          <p:nvPr>
            <p:ph idx="2" type="body"/>
          </p:nvPr>
        </p:nvSpPr>
        <p:spPr>
          <a:xfrm>
            <a:off x="629841" y="1543050"/>
            <a:ext cx="29493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Font typeface="Helvetica Neue Light"/>
              <a:buNone/>
              <a:defRPr sz="1200"/>
            </a:lvl1pPr>
            <a:lvl2pPr indent="-228600" lvl="1" marL="914400" algn="l">
              <a:lnSpc>
                <a:spcPct val="90000"/>
              </a:lnSpc>
              <a:spcBef>
                <a:spcPts val="400"/>
              </a:spcBef>
              <a:spcAft>
                <a:spcPts val="0"/>
              </a:spcAft>
              <a:buClr>
                <a:schemeClr val="dk1"/>
              </a:buClr>
              <a:buSzPts val="1100"/>
              <a:buFont typeface="Helvetica Neue Light"/>
              <a:buNone/>
              <a:defRPr sz="1100"/>
            </a:lvl2pPr>
            <a:lvl3pPr indent="-228600" lvl="2" marL="1371600" algn="l">
              <a:lnSpc>
                <a:spcPct val="90000"/>
              </a:lnSpc>
              <a:spcBef>
                <a:spcPts val="400"/>
              </a:spcBef>
              <a:spcAft>
                <a:spcPts val="0"/>
              </a:spcAft>
              <a:buClr>
                <a:schemeClr val="dk1"/>
              </a:buClr>
              <a:buSzPts val="900"/>
              <a:buFont typeface="Helvetica Neue Light"/>
              <a:buNone/>
              <a:defRPr sz="900"/>
            </a:lvl3pPr>
            <a:lvl4pPr indent="-228600" lvl="3" marL="1828800" algn="l">
              <a:lnSpc>
                <a:spcPct val="90000"/>
              </a:lnSpc>
              <a:spcBef>
                <a:spcPts val="400"/>
              </a:spcBef>
              <a:spcAft>
                <a:spcPts val="0"/>
              </a:spcAft>
              <a:buClr>
                <a:schemeClr val="dk1"/>
              </a:buClr>
              <a:buSzPts val="800"/>
              <a:buFont typeface="Helvetica Neue Light"/>
              <a:buNone/>
              <a:defRPr sz="800"/>
            </a:lvl4pPr>
            <a:lvl5pPr indent="-228600" lvl="4" marL="2286000" algn="l">
              <a:lnSpc>
                <a:spcPct val="90000"/>
              </a:lnSpc>
              <a:spcBef>
                <a:spcPts val="400"/>
              </a:spcBef>
              <a:spcAft>
                <a:spcPts val="0"/>
              </a:spcAft>
              <a:buClr>
                <a:schemeClr val="dk1"/>
              </a:buClr>
              <a:buSzPts val="800"/>
              <a:buFont typeface="Helvetica Neue Light"/>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59" name="Google Shape;59;p9"/>
          <p:cNvSpPr txBox="1"/>
          <p:nvPr>
            <p:ph idx="12" type="sldNum"/>
          </p:nvPr>
        </p:nvSpPr>
        <p:spPr>
          <a:xfrm>
            <a:off x="8102009" y="4713506"/>
            <a:ext cx="413400" cy="2832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1pPr>
            <a:lvl2pPr indent="0" lvl="1"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2pPr>
            <a:lvl3pPr indent="0" lvl="2"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3pPr>
            <a:lvl4pPr indent="0" lvl="3"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4pPr>
            <a:lvl5pPr indent="0" lvl="4"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5pPr>
            <a:lvl6pPr indent="0" lvl="5"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6pPr>
            <a:lvl7pPr indent="0" lvl="6"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7pPr>
            <a:lvl8pPr indent="0" lvl="7"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8pPr>
            <a:lvl9pPr indent="0" lvl="8"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r>
              <a:rPr lang="en"/>
              <a:t>|</a:t>
            </a:r>
            <a:r>
              <a:rPr b="0" lang="en"/>
              <a:t>  </a:t>
            </a:r>
            <a:fld id="{00000000-1234-1234-1234-123412341234}" type="slidenum">
              <a:rPr b="0" lang="en"/>
              <a:t>‹#›</a:t>
            </a:fld>
            <a:endParaRPr b="0"/>
          </a:p>
        </p:txBody>
      </p:sp>
      <p:sp>
        <p:nvSpPr>
          <p:cNvPr id="60" name="Google Shape;60;p9"/>
          <p:cNvSpPr txBox="1"/>
          <p:nvPr>
            <p:ph idx="10" type="dt"/>
          </p:nvPr>
        </p:nvSpPr>
        <p:spPr>
          <a:xfrm>
            <a:off x="5943600" y="4713506"/>
            <a:ext cx="2158500" cy="2832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900">
                <a:solidFill>
                  <a:srgbClr val="7F7F7F"/>
                </a:solidFill>
                <a:latin typeface="Helvetica Neue Light"/>
                <a:ea typeface="Helvetica Neue Light"/>
                <a:cs typeface="Helvetica Neue Light"/>
                <a:sym typeface="Helvetica Neue Light"/>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pic>
        <p:nvPicPr>
          <p:cNvPr id="61" name="Google Shape;61;p9"/>
          <p:cNvPicPr preferRelativeResize="0"/>
          <p:nvPr/>
        </p:nvPicPr>
        <p:blipFill rotWithShape="1">
          <a:blip r:embed="rId2">
            <a:alphaModFix/>
          </a:blip>
          <a:srcRect b="38397" l="29654" r="29480" t="38312"/>
          <a:stretch/>
        </p:blipFill>
        <p:spPr>
          <a:xfrm>
            <a:off x="269110" y="4529211"/>
            <a:ext cx="1024357" cy="44924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2" name="Shape 62"/>
        <p:cNvGrpSpPr/>
        <p:nvPr/>
      </p:nvGrpSpPr>
      <p:grpSpPr>
        <a:xfrm>
          <a:off x="0" y="0"/>
          <a:ext cx="0" cy="0"/>
          <a:chOff x="0" y="0"/>
          <a:chExt cx="0" cy="0"/>
        </a:xfrm>
      </p:grpSpPr>
      <p:sp>
        <p:nvSpPr>
          <p:cNvPr id="63" name="Google Shape;63;p10"/>
          <p:cNvSpPr txBox="1"/>
          <p:nvPr>
            <p:ph type="title"/>
          </p:nvPr>
        </p:nvSpPr>
        <p:spPr>
          <a:xfrm>
            <a:off x="629841" y="342900"/>
            <a:ext cx="29493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Helvetica Neue"/>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4" name="Google Shape;64;p10"/>
          <p:cNvSpPr/>
          <p:nvPr>
            <p:ph idx="2" type="pic"/>
          </p:nvPr>
        </p:nvSpPr>
        <p:spPr>
          <a:xfrm>
            <a:off x="3887391" y="740569"/>
            <a:ext cx="4629300" cy="3655200"/>
          </a:xfrm>
          <a:prstGeom prst="rect">
            <a:avLst/>
          </a:prstGeom>
          <a:noFill/>
          <a:ln>
            <a:noFill/>
          </a:ln>
        </p:spPr>
      </p:sp>
      <p:sp>
        <p:nvSpPr>
          <p:cNvPr id="65" name="Google Shape;65;p10"/>
          <p:cNvSpPr txBox="1"/>
          <p:nvPr>
            <p:ph idx="1" type="body"/>
          </p:nvPr>
        </p:nvSpPr>
        <p:spPr>
          <a:xfrm>
            <a:off x="629841" y="1543050"/>
            <a:ext cx="29493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Font typeface="Helvetica Neue Light"/>
              <a:buNone/>
              <a:defRPr sz="1200"/>
            </a:lvl1pPr>
            <a:lvl2pPr indent="-228600" lvl="1" marL="914400" algn="l">
              <a:lnSpc>
                <a:spcPct val="90000"/>
              </a:lnSpc>
              <a:spcBef>
                <a:spcPts val="400"/>
              </a:spcBef>
              <a:spcAft>
                <a:spcPts val="0"/>
              </a:spcAft>
              <a:buClr>
                <a:schemeClr val="dk1"/>
              </a:buClr>
              <a:buSzPts val="1100"/>
              <a:buFont typeface="Helvetica Neue Light"/>
              <a:buNone/>
              <a:defRPr sz="1100"/>
            </a:lvl2pPr>
            <a:lvl3pPr indent="-228600" lvl="2" marL="1371600" algn="l">
              <a:lnSpc>
                <a:spcPct val="90000"/>
              </a:lnSpc>
              <a:spcBef>
                <a:spcPts val="400"/>
              </a:spcBef>
              <a:spcAft>
                <a:spcPts val="0"/>
              </a:spcAft>
              <a:buClr>
                <a:schemeClr val="dk1"/>
              </a:buClr>
              <a:buSzPts val="900"/>
              <a:buFont typeface="Helvetica Neue Light"/>
              <a:buNone/>
              <a:defRPr sz="900"/>
            </a:lvl3pPr>
            <a:lvl4pPr indent="-228600" lvl="3" marL="1828800" algn="l">
              <a:lnSpc>
                <a:spcPct val="90000"/>
              </a:lnSpc>
              <a:spcBef>
                <a:spcPts val="400"/>
              </a:spcBef>
              <a:spcAft>
                <a:spcPts val="0"/>
              </a:spcAft>
              <a:buClr>
                <a:schemeClr val="dk1"/>
              </a:buClr>
              <a:buSzPts val="800"/>
              <a:buFont typeface="Helvetica Neue Light"/>
              <a:buNone/>
              <a:defRPr sz="800"/>
            </a:lvl4pPr>
            <a:lvl5pPr indent="-228600" lvl="4" marL="2286000" algn="l">
              <a:lnSpc>
                <a:spcPct val="90000"/>
              </a:lnSpc>
              <a:spcBef>
                <a:spcPts val="400"/>
              </a:spcBef>
              <a:spcAft>
                <a:spcPts val="0"/>
              </a:spcAft>
              <a:buClr>
                <a:schemeClr val="dk1"/>
              </a:buClr>
              <a:buSzPts val="800"/>
              <a:buFont typeface="Helvetica Neue Light"/>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66" name="Google Shape;66;p10"/>
          <p:cNvSpPr txBox="1"/>
          <p:nvPr>
            <p:ph idx="12" type="sldNum"/>
          </p:nvPr>
        </p:nvSpPr>
        <p:spPr>
          <a:xfrm>
            <a:off x="8102009" y="4713506"/>
            <a:ext cx="413400" cy="2832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1pPr>
            <a:lvl2pPr indent="0" lvl="1"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2pPr>
            <a:lvl3pPr indent="0" lvl="2"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3pPr>
            <a:lvl4pPr indent="0" lvl="3"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4pPr>
            <a:lvl5pPr indent="0" lvl="4"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5pPr>
            <a:lvl6pPr indent="0" lvl="5"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6pPr>
            <a:lvl7pPr indent="0" lvl="6"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7pPr>
            <a:lvl8pPr indent="0" lvl="7"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8pPr>
            <a:lvl9pPr indent="0" lvl="8" mar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r>
              <a:rPr lang="en"/>
              <a:t>|</a:t>
            </a:r>
            <a:r>
              <a:rPr b="0" lang="en"/>
              <a:t>  </a:t>
            </a:r>
            <a:fld id="{00000000-1234-1234-1234-123412341234}" type="slidenum">
              <a:rPr b="0" lang="en"/>
              <a:t>‹#›</a:t>
            </a:fld>
            <a:endParaRPr b="0"/>
          </a:p>
        </p:txBody>
      </p:sp>
      <p:sp>
        <p:nvSpPr>
          <p:cNvPr id="67" name="Google Shape;67;p10"/>
          <p:cNvSpPr txBox="1"/>
          <p:nvPr>
            <p:ph idx="10" type="dt"/>
          </p:nvPr>
        </p:nvSpPr>
        <p:spPr>
          <a:xfrm>
            <a:off x="5943600" y="4713506"/>
            <a:ext cx="2158500" cy="2832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900">
                <a:solidFill>
                  <a:srgbClr val="7F7F7F"/>
                </a:solidFill>
                <a:latin typeface="Helvetica Neue Light"/>
                <a:ea typeface="Helvetica Neue Light"/>
                <a:cs typeface="Helvetica Neue Light"/>
                <a:sym typeface="Helvetica Neue Light"/>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pic>
        <p:nvPicPr>
          <p:cNvPr id="68" name="Google Shape;68;p10"/>
          <p:cNvPicPr preferRelativeResize="0"/>
          <p:nvPr/>
        </p:nvPicPr>
        <p:blipFill rotWithShape="1">
          <a:blip r:embed="rId2">
            <a:alphaModFix/>
          </a:blip>
          <a:srcRect b="38397" l="29654" r="29480" t="38312"/>
          <a:stretch/>
        </p:blipFill>
        <p:spPr>
          <a:xfrm>
            <a:off x="269110" y="4529211"/>
            <a:ext cx="1024357" cy="449244"/>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273844"/>
            <a:ext cx="7886700" cy="994200"/>
          </a:xfrm>
          <a:prstGeom prst="rect">
            <a:avLst/>
          </a:prstGeom>
          <a:noFill/>
          <a:ln>
            <a:noFill/>
          </a:ln>
        </p:spPr>
        <p:txBody>
          <a:bodyPr anchorCtr="0" anchor="b" bIns="34275" lIns="68575" spcFirstLastPara="1" rIns="68575" wrap="square" tIns="34275">
            <a:normAutofit/>
          </a:bodyPr>
          <a:lstStyle>
            <a:lvl1pPr lvl="0" marR="0" rtl="0" algn="l">
              <a:lnSpc>
                <a:spcPct val="90000"/>
              </a:lnSpc>
              <a:spcBef>
                <a:spcPts val="0"/>
              </a:spcBef>
              <a:spcAft>
                <a:spcPts val="0"/>
              </a:spcAft>
              <a:buClr>
                <a:schemeClr val="dk1"/>
              </a:buClr>
              <a:buSzPts val="3000"/>
              <a:buFont typeface="Helvetica Neue"/>
              <a:buNone/>
              <a:defRPr b="1" i="0" sz="3000" u="none" cap="none" strike="noStrike">
                <a:solidFill>
                  <a:schemeClr val="dk1"/>
                </a:solidFill>
                <a:latin typeface="Helvetica Neue"/>
                <a:ea typeface="Helvetica Neue"/>
                <a:cs typeface="Helvetica Neue"/>
                <a:sym typeface="Helvetica Neue"/>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 name="Google Shape;7;p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Helvetica Neue Light"/>
              <a:buChar char="•"/>
              <a:defRPr b="0" i="0" sz="2100" u="none" cap="none" strike="noStrike">
                <a:solidFill>
                  <a:schemeClr val="dk1"/>
                </a:solidFill>
                <a:latin typeface="Helvetica Neue Light"/>
                <a:ea typeface="Helvetica Neue Light"/>
                <a:cs typeface="Helvetica Neue Light"/>
                <a:sym typeface="Helvetica Neue Light"/>
              </a:defRPr>
            </a:lvl1pPr>
            <a:lvl2pPr indent="-342900" lvl="1" marL="914400" marR="0" rtl="0" algn="l">
              <a:lnSpc>
                <a:spcPct val="90000"/>
              </a:lnSpc>
              <a:spcBef>
                <a:spcPts val="400"/>
              </a:spcBef>
              <a:spcAft>
                <a:spcPts val="0"/>
              </a:spcAft>
              <a:buClr>
                <a:schemeClr val="dk1"/>
              </a:buClr>
              <a:buSzPts val="1800"/>
              <a:buFont typeface="Helvetica Neue Light"/>
              <a:buChar char="•"/>
              <a:defRPr b="0" i="0" sz="1800" u="none" cap="none" strike="noStrike">
                <a:solidFill>
                  <a:schemeClr val="dk1"/>
                </a:solidFill>
                <a:latin typeface="Helvetica Neue Light"/>
                <a:ea typeface="Helvetica Neue Light"/>
                <a:cs typeface="Helvetica Neue Light"/>
                <a:sym typeface="Helvetica Neue Light"/>
              </a:defRPr>
            </a:lvl2pPr>
            <a:lvl3pPr indent="-323850" lvl="2" marL="1371600" marR="0" rtl="0" algn="l">
              <a:lnSpc>
                <a:spcPct val="90000"/>
              </a:lnSpc>
              <a:spcBef>
                <a:spcPts val="400"/>
              </a:spcBef>
              <a:spcAft>
                <a:spcPts val="0"/>
              </a:spcAft>
              <a:buClr>
                <a:schemeClr val="dk1"/>
              </a:buClr>
              <a:buSzPts val="1500"/>
              <a:buFont typeface="Helvetica Neue Light"/>
              <a:buChar char="•"/>
              <a:defRPr b="0" i="0" sz="1500" u="none" cap="none" strike="noStrike">
                <a:solidFill>
                  <a:schemeClr val="dk1"/>
                </a:solidFill>
                <a:latin typeface="Helvetica Neue Light"/>
                <a:ea typeface="Helvetica Neue Light"/>
                <a:cs typeface="Helvetica Neue Light"/>
                <a:sym typeface="Helvetica Neue Light"/>
              </a:defRPr>
            </a:lvl3pPr>
            <a:lvl4pPr indent="-317500" lvl="3" marL="1828800" marR="0" rtl="0" algn="l">
              <a:lnSpc>
                <a:spcPct val="90000"/>
              </a:lnSpc>
              <a:spcBef>
                <a:spcPts val="400"/>
              </a:spcBef>
              <a:spcAft>
                <a:spcPts val="0"/>
              </a:spcAft>
              <a:buClr>
                <a:schemeClr val="dk1"/>
              </a:buClr>
              <a:buSzPts val="1400"/>
              <a:buFont typeface="Helvetica Neue Light"/>
              <a:buChar char="•"/>
              <a:defRPr b="0" i="0" sz="1400" u="none" cap="none" strike="noStrike">
                <a:solidFill>
                  <a:schemeClr val="dk1"/>
                </a:solidFill>
                <a:latin typeface="Helvetica Neue Light"/>
                <a:ea typeface="Helvetica Neue Light"/>
                <a:cs typeface="Helvetica Neue Light"/>
                <a:sym typeface="Helvetica Neue Light"/>
              </a:defRPr>
            </a:lvl4pPr>
            <a:lvl5pPr indent="-317500" lvl="4" marL="2286000" marR="0" rtl="0" algn="l">
              <a:lnSpc>
                <a:spcPct val="90000"/>
              </a:lnSpc>
              <a:spcBef>
                <a:spcPts val="400"/>
              </a:spcBef>
              <a:spcAft>
                <a:spcPts val="0"/>
              </a:spcAft>
              <a:buClr>
                <a:schemeClr val="dk1"/>
              </a:buClr>
              <a:buSzPts val="1400"/>
              <a:buFont typeface="Helvetica Neue Light"/>
              <a:buChar char="•"/>
              <a:defRPr b="0" i="0" sz="1400" u="none" cap="none" strike="noStrike">
                <a:solidFill>
                  <a:schemeClr val="dk1"/>
                </a:solidFill>
                <a:latin typeface="Helvetica Neue Light"/>
                <a:ea typeface="Helvetica Neue Light"/>
                <a:cs typeface="Helvetica Neue Light"/>
                <a:sym typeface="Helvetica Neue Light"/>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grpSp>
        <p:nvGrpSpPr>
          <p:cNvPr id="8" name="Google Shape;8;p1"/>
          <p:cNvGrpSpPr/>
          <p:nvPr/>
        </p:nvGrpSpPr>
        <p:grpSpPr>
          <a:xfrm>
            <a:off x="0" y="5067300"/>
            <a:ext cx="9144002" cy="79122"/>
            <a:chOff x="0" y="6756400"/>
            <a:chExt cx="12192003" cy="105496"/>
          </a:xfrm>
        </p:grpSpPr>
        <p:pic>
          <p:nvPicPr>
            <p:cNvPr id="9" name="Google Shape;9;p1"/>
            <p:cNvPicPr preferRelativeResize="0"/>
            <p:nvPr/>
          </p:nvPicPr>
          <p:blipFill rotWithShape="1">
            <a:blip r:embed="rId1">
              <a:alphaModFix/>
            </a:blip>
            <a:srcRect b="0" l="0" r="0" t="0"/>
            <a:stretch/>
          </p:blipFill>
          <p:spPr>
            <a:xfrm>
              <a:off x="1524000" y="6756400"/>
              <a:ext cx="9143998" cy="101600"/>
            </a:xfrm>
            <a:prstGeom prst="rect">
              <a:avLst/>
            </a:prstGeom>
            <a:noFill/>
            <a:ln>
              <a:noFill/>
            </a:ln>
          </p:spPr>
        </p:pic>
        <p:pic>
          <p:nvPicPr>
            <p:cNvPr id="10" name="Google Shape;10;p1"/>
            <p:cNvPicPr preferRelativeResize="0"/>
            <p:nvPr/>
          </p:nvPicPr>
          <p:blipFill rotWithShape="1">
            <a:blip r:embed="rId1">
              <a:alphaModFix/>
            </a:blip>
            <a:srcRect b="15585" l="0" r="71580" t="0"/>
            <a:stretch/>
          </p:blipFill>
          <p:spPr>
            <a:xfrm>
              <a:off x="0" y="6756400"/>
              <a:ext cx="2598720" cy="101600"/>
            </a:xfrm>
            <a:prstGeom prst="rect">
              <a:avLst/>
            </a:prstGeom>
            <a:noFill/>
            <a:ln>
              <a:noFill/>
            </a:ln>
          </p:spPr>
        </p:pic>
        <p:pic>
          <p:nvPicPr>
            <p:cNvPr id="11" name="Google Shape;11;p1"/>
            <p:cNvPicPr preferRelativeResize="0"/>
            <p:nvPr/>
          </p:nvPicPr>
          <p:blipFill rotWithShape="1">
            <a:blip r:embed="rId1">
              <a:alphaModFix/>
            </a:blip>
            <a:srcRect b="15585" l="0" r="71580" t="0"/>
            <a:stretch/>
          </p:blipFill>
          <p:spPr>
            <a:xfrm>
              <a:off x="9593283" y="6756400"/>
              <a:ext cx="2598720" cy="105496"/>
            </a:xfrm>
            <a:prstGeom prst="rect">
              <a:avLst/>
            </a:prstGeom>
            <a:noFill/>
            <a:ln>
              <a:noFill/>
            </a:ln>
          </p:spPr>
        </p:pic>
      </p:grpSp>
      <p:sp>
        <p:nvSpPr>
          <p:cNvPr id="12" name="Google Shape;12;p1"/>
          <p:cNvSpPr txBox="1"/>
          <p:nvPr>
            <p:ph idx="12" type="sldNum"/>
          </p:nvPr>
        </p:nvSpPr>
        <p:spPr>
          <a:xfrm>
            <a:off x="8102009" y="4713506"/>
            <a:ext cx="413400" cy="2832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1pPr>
            <a:lvl2pPr indent="0" lvl="1" marL="0" marR="0" rt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2pPr>
            <a:lvl3pPr indent="0" lvl="2" marL="0" marR="0" rt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3pPr>
            <a:lvl4pPr indent="0" lvl="3" marL="0" marR="0" rt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4pPr>
            <a:lvl5pPr indent="0" lvl="4" marL="0" marR="0" rt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5pPr>
            <a:lvl6pPr indent="0" lvl="5" marL="0" marR="0" rt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6pPr>
            <a:lvl7pPr indent="0" lvl="6" marL="0" marR="0" rt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7pPr>
            <a:lvl8pPr indent="0" lvl="7" marL="0" marR="0" rt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8pPr>
            <a:lvl9pPr indent="0" lvl="8" marL="0" marR="0" rtl="0" algn="r">
              <a:spcBef>
                <a:spcPts val="0"/>
              </a:spcBef>
              <a:buNone/>
              <a:defRPr b="1" i="0" sz="900" u="none" cap="none" strike="noStrike">
                <a:solidFill>
                  <a:srgbClr val="7F7F7F"/>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r>
              <a:rPr lang="en"/>
              <a:t>|</a:t>
            </a:r>
            <a:r>
              <a:rPr b="0" lang="en"/>
              <a:t>  </a:t>
            </a:r>
            <a:fld id="{00000000-1234-1234-1234-123412341234}" type="slidenum">
              <a:rPr b="0" lang="en"/>
              <a:t>‹#›</a:t>
            </a:fld>
            <a:endParaRPr b="0"/>
          </a:p>
        </p:txBody>
      </p:sp>
      <p:sp>
        <p:nvSpPr>
          <p:cNvPr id="13" name="Google Shape;13;p1"/>
          <p:cNvSpPr txBox="1"/>
          <p:nvPr>
            <p:ph idx="10" type="dt"/>
          </p:nvPr>
        </p:nvSpPr>
        <p:spPr>
          <a:xfrm>
            <a:off x="5943600" y="4713506"/>
            <a:ext cx="2158500" cy="283200"/>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0" i="0" sz="900" u="none" cap="none" strike="noStrike">
                <a:solidFill>
                  <a:srgbClr val="7F7F7F"/>
                </a:solidFill>
                <a:latin typeface="Helvetica Neue Light"/>
                <a:ea typeface="Helvetica Neue Light"/>
                <a:cs typeface="Helvetica Neue Light"/>
                <a:sym typeface="Helvetica Neue Light"/>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jpg"/><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445727" y="200025"/>
            <a:ext cx="7886700" cy="9942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n">
                <a:solidFill>
                  <a:schemeClr val="dk2"/>
                </a:solidFill>
                <a:latin typeface="Times New Roman"/>
                <a:ea typeface="Times New Roman"/>
                <a:cs typeface="Times New Roman"/>
                <a:sym typeface="Times New Roman"/>
              </a:rPr>
              <a:t>Person Detection</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
        <p:nvSpPr>
          <p:cNvPr id="94" name="Google Shape;94;p14"/>
          <p:cNvSpPr txBox="1"/>
          <p:nvPr>
            <p:ph idx="1" type="body"/>
          </p:nvPr>
        </p:nvSpPr>
        <p:spPr>
          <a:xfrm>
            <a:off x="436820" y="1326713"/>
            <a:ext cx="7886700" cy="3263400"/>
          </a:xfrm>
          <a:prstGeom prst="rect">
            <a:avLst/>
          </a:prstGeom>
        </p:spPr>
        <p:txBody>
          <a:bodyPr anchorCtr="0" anchor="t" bIns="34275" lIns="68575" spcFirstLastPara="1" rIns="68575" wrap="square" tIns="34275">
            <a:normAutofit/>
          </a:bodyPr>
          <a:lstStyle/>
          <a:p>
            <a:pPr indent="457200" lvl="0" marL="1828800" rtl="0" algn="l">
              <a:spcBef>
                <a:spcPts val="800"/>
              </a:spcBef>
              <a:spcAft>
                <a:spcPts val="0"/>
              </a:spcAft>
              <a:buNone/>
            </a:pPr>
            <a:r>
              <a:rPr lang="en">
                <a:latin typeface="Times New Roman"/>
                <a:ea typeface="Times New Roman"/>
                <a:cs typeface="Times New Roman"/>
                <a:sym typeface="Times New Roman"/>
              </a:rPr>
              <a:t>CSE541 - Computer Vision Project</a:t>
            </a:r>
            <a:endParaRPr>
              <a:latin typeface="Times New Roman"/>
              <a:ea typeface="Times New Roman"/>
              <a:cs typeface="Times New Roman"/>
              <a:sym typeface="Times New Roman"/>
            </a:endParaRPr>
          </a:p>
          <a:p>
            <a:pPr indent="0" lvl="0" marL="0" rtl="0" algn="l">
              <a:spcBef>
                <a:spcPts val="800"/>
              </a:spcBef>
              <a:spcAft>
                <a:spcPts val="0"/>
              </a:spcAft>
              <a:buNone/>
            </a:pPr>
            <a:r>
              <a:t/>
            </a:r>
            <a:endParaRPr>
              <a:latin typeface="Times New Roman"/>
              <a:ea typeface="Times New Roman"/>
              <a:cs typeface="Times New Roman"/>
              <a:sym typeface="Times New Roman"/>
            </a:endParaRPr>
          </a:p>
          <a:p>
            <a:pPr indent="0" lvl="0" marL="2743200" rtl="0" algn="l">
              <a:spcBef>
                <a:spcPts val="800"/>
              </a:spcBef>
              <a:spcAft>
                <a:spcPts val="0"/>
              </a:spcAft>
              <a:buNone/>
            </a:pPr>
            <a:r>
              <a:rPr lang="en">
                <a:latin typeface="Times New Roman"/>
                <a:ea typeface="Times New Roman"/>
                <a:cs typeface="Times New Roman"/>
                <a:sym typeface="Times New Roman"/>
              </a:rPr>
              <a:t>      Group-9 members:</a:t>
            </a:r>
            <a:endParaRPr>
              <a:latin typeface="Times New Roman"/>
              <a:ea typeface="Times New Roman"/>
              <a:cs typeface="Times New Roman"/>
              <a:sym typeface="Times New Roman"/>
            </a:endParaRPr>
          </a:p>
        </p:txBody>
      </p:sp>
      <p:graphicFrame>
        <p:nvGraphicFramePr>
          <p:cNvPr id="95" name="Google Shape;95;p14"/>
          <p:cNvGraphicFramePr/>
          <p:nvPr/>
        </p:nvGraphicFramePr>
        <p:xfrm>
          <a:off x="1510200" y="2451425"/>
          <a:ext cx="3000000" cy="3000000"/>
        </p:xfrm>
        <a:graphic>
          <a:graphicData uri="http://schemas.openxmlformats.org/drawingml/2006/table">
            <a:tbl>
              <a:tblPr>
                <a:noFill/>
                <a:tableStyleId>{ADE37066-ECC4-49DD-B928-E5A64AF2A77F}</a:tableStyleId>
              </a:tblPr>
              <a:tblGrid>
                <a:gridCol w="907600"/>
                <a:gridCol w="3272650"/>
                <a:gridCol w="1577500"/>
              </a:tblGrid>
              <a:tr h="396200">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No.</a:t>
                      </a:r>
                      <a:endParaRPr b="1">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Name</a:t>
                      </a:r>
                      <a:endParaRPr b="1">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IDs</a:t>
                      </a:r>
                      <a:endParaRPr b="1">
                        <a:latin typeface="Times New Roman"/>
                        <a:ea typeface="Times New Roman"/>
                        <a:cs typeface="Times New Roman"/>
                        <a:sym typeface="Times New Roman"/>
                      </a:endParaRPr>
                    </a:p>
                  </a:txBody>
                  <a:tcPr marT="91425" marB="91425" marR="91425" marL="91425"/>
                </a:tc>
              </a:tr>
              <a:tr h="396200">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1</a:t>
                      </a:r>
                      <a:endParaRPr>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Zalak Shah</a:t>
                      </a:r>
                      <a:endParaRPr>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AU2040217</a:t>
                      </a:r>
                      <a:endParaRPr>
                        <a:latin typeface="Times New Roman"/>
                        <a:ea typeface="Times New Roman"/>
                        <a:cs typeface="Times New Roman"/>
                        <a:sym typeface="Times New Roman"/>
                      </a:endParaRPr>
                    </a:p>
                  </a:txBody>
                  <a:tcPr marT="91425" marB="91425" marR="91425" marL="91425"/>
                </a:tc>
              </a:tr>
              <a:tr h="396200">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2</a:t>
                      </a:r>
                      <a:endParaRPr>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Dhruvam Bhalodiya</a:t>
                      </a:r>
                      <a:endParaRPr>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AU2040041</a:t>
                      </a:r>
                      <a:endParaRPr>
                        <a:latin typeface="Times New Roman"/>
                        <a:ea typeface="Times New Roman"/>
                        <a:cs typeface="Times New Roman"/>
                        <a:sym typeface="Times New Roman"/>
                      </a:endParaRPr>
                    </a:p>
                  </a:txBody>
                  <a:tcPr marT="91425" marB="91425" marR="91425" marL="91425"/>
                </a:tc>
              </a:tr>
              <a:tr h="396200">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3</a:t>
                      </a:r>
                      <a:endParaRPr>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Freyal Shah</a:t>
                      </a:r>
                      <a:endParaRPr>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AU2040228</a:t>
                      </a:r>
                      <a:endParaRPr>
                        <a:latin typeface="Times New Roman"/>
                        <a:ea typeface="Times New Roman"/>
                        <a:cs typeface="Times New Roman"/>
                        <a:sym typeface="Times New Roman"/>
                      </a:endParaRPr>
                    </a:p>
                  </a:txBody>
                  <a:tcPr marT="91425" marB="91425" marR="91425" marL="91425"/>
                </a:tc>
              </a:tr>
              <a:tr h="396200">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4</a:t>
                      </a:r>
                      <a:endParaRPr>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Khush Soni</a:t>
                      </a:r>
                      <a:endParaRPr>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AU2040239</a:t>
                      </a:r>
                      <a:endParaRPr>
                        <a:latin typeface="Times New Roman"/>
                        <a:ea typeface="Times New Roman"/>
                        <a:cs typeface="Times New Roman"/>
                        <a:sym typeface="Times New Roman"/>
                      </a:endParaRPr>
                    </a:p>
                  </a:txBody>
                  <a:tcPr marT="91425" marB="91425" marR="91425" marL="91425"/>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ph type="title"/>
          </p:nvPr>
        </p:nvSpPr>
        <p:spPr>
          <a:xfrm>
            <a:off x="901150" y="195275"/>
            <a:ext cx="7886700" cy="5301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latin typeface="Times New Roman"/>
                <a:ea typeface="Times New Roman"/>
                <a:cs typeface="Times New Roman"/>
                <a:sym typeface="Times New Roman"/>
              </a:rPr>
              <a:t>Introduction and Problem statement</a:t>
            </a:r>
            <a:endParaRPr>
              <a:latin typeface="Times New Roman"/>
              <a:ea typeface="Times New Roman"/>
              <a:cs typeface="Times New Roman"/>
              <a:sym typeface="Times New Roman"/>
            </a:endParaRPr>
          </a:p>
        </p:txBody>
      </p:sp>
      <p:sp>
        <p:nvSpPr>
          <p:cNvPr id="101" name="Google Shape;101;p15"/>
          <p:cNvSpPr txBox="1"/>
          <p:nvPr>
            <p:ph idx="1" type="body"/>
          </p:nvPr>
        </p:nvSpPr>
        <p:spPr>
          <a:xfrm>
            <a:off x="440525" y="1037975"/>
            <a:ext cx="8390700" cy="3514200"/>
          </a:xfrm>
          <a:prstGeom prst="rect">
            <a:avLst/>
          </a:prstGeom>
        </p:spPr>
        <p:txBody>
          <a:bodyPr anchorCtr="0" anchor="t" bIns="34275" lIns="68575" spcFirstLastPara="1" rIns="68575" wrap="square" tIns="34275">
            <a:normAutofit lnSpcReduction="10000"/>
          </a:bodyPr>
          <a:lstStyle/>
          <a:p>
            <a:pPr indent="0" lvl="0" marL="457200" rtl="0" algn="l">
              <a:lnSpc>
                <a:spcPct val="115000"/>
              </a:lnSpc>
              <a:spcBef>
                <a:spcPts val="800"/>
              </a:spcBef>
              <a:spcAft>
                <a:spcPts val="0"/>
              </a:spcAft>
              <a:buSzPts val="1018"/>
              <a:buNone/>
            </a:pPr>
            <a:r>
              <a:rPr b="1" lang="en" sz="1842">
                <a:solidFill>
                  <a:srgbClr val="000000"/>
                </a:solidFill>
                <a:latin typeface="Times New Roman"/>
                <a:ea typeface="Times New Roman"/>
                <a:cs typeface="Times New Roman"/>
                <a:sym typeface="Times New Roman"/>
              </a:rPr>
              <a:t>Introduction:</a:t>
            </a:r>
            <a:endParaRPr b="1" sz="1842">
              <a:solidFill>
                <a:srgbClr val="000000"/>
              </a:solidFill>
              <a:latin typeface="Times New Roman"/>
              <a:ea typeface="Times New Roman"/>
              <a:cs typeface="Times New Roman"/>
              <a:sym typeface="Times New Roman"/>
            </a:endParaRPr>
          </a:p>
          <a:p>
            <a:pPr indent="0" lvl="0" marL="457200" rtl="0" algn="l">
              <a:lnSpc>
                <a:spcPct val="115000"/>
              </a:lnSpc>
              <a:spcBef>
                <a:spcPts val="800"/>
              </a:spcBef>
              <a:spcAft>
                <a:spcPts val="0"/>
              </a:spcAft>
              <a:buSzPts val="1018"/>
              <a:buNone/>
            </a:pPr>
            <a:r>
              <a:rPr lang="en" sz="1842">
                <a:solidFill>
                  <a:srgbClr val="000000"/>
                </a:solidFill>
                <a:latin typeface="Times New Roman"/>
                <a:ea typeface="Times New Roman"/>
                <a:cs typeface="Times New Roman"/>
                <a:sym typeface="Times New Roman"/>
              </a:rPr>
              <a:t>One of the most promising applications of computer vision is person detection, which involves identifying and locating individuals in images or videos. Person detection has significant applications in surveillance, security, and object tracking, among others. Accurate and efficient person detection can provide valuable insights into human behavior and help prevent criminal activities.</a:t>
            </a:r>
            <a:endParaRPr sz="1842">
              <a:solidFill>
                <a:srgbClr val="000000"/>
              </a:solidFill>
              <a:latin typeface="Times New Roman"/>
              <a:ea typeface="Times New Roman"/>
              <a:cs typeface="Times New Roman"/>
              <a:sym typeface="Times New Roman"/>
            </a:endParaRPr>
          </a:p>
          <a:p>
            <a:pPr indent="0" lvl="0" marL="457200" rtl="0" algn="l">
              <a:lnSpc>
                <a:spcPct val="115000"/>
              </a:lnSpc>
              <a:spcBef>
                <a:spcPts val="800"/>
              </a:spcBef>
              <a:spcAft>
                <a:spcPts val="0"/>
              </a:spcAft>
              <a:buSzPts val="1018"/>
              <a:buNone/>
            </a:pPr>
            <a:r>
              <a:rPr b="1" lang="en" sz="1842">
                <a:solidFill>
                  <a:srgbClr val="000000"/>
                </a:solidFill>
                <a:latin typeface="Times New Roman"/>
                <a:ea typeface="Times New Roman"/>
                <a:cs typeface="Times New Roman"/>
                <a:sym typeface="Times New Roman"/>
              </a:rPr>
              <a:t>Problem Statement: </a:t>
            </a:r>
            <a:r>
              <a:rPr lang="en" sz="1842">
                <a:solidFill>
                  <a:srgbClr val="000000"/>
                </a:solidFill>
                <a:latin typeface="Times New Roman"/>
                <a:ea typeface="Times New Roman"/>
                <a:cs typeface="Times New Roman"/>
                <a:sym typeface="Times New Roman"/>
              </a:rPr>
              <a:t> </a:t>
            </a:r>
            <a:endParaRPr sz="1842">
              <a:solidFill>
                <a:srgbClr val="000000"/>
              </a:solidFill>
              <a:latin typeface="Times New Roman"/>
              <a:ea typeface="Times New Roman"/>
              <a:cs typeface="Times New Roman"/>
              <a:sym typeface="Times New Roman"/>
            </a:endParaRPr>
          </a:p>
          <a:p>
            <a:pPr indent="0" lvl="0" marL="457200" rtl="0" algn="l">
              <a:lnSpc>
                <a:spcPct val="115000"/>
              </a:lnSpc>
              <a:spcBef>
                <a:spcPts val="800"/>
              </a:spcBef>
              <a:spcAft>
                <a:spcPts val="0"/>
              </a:spcAft>
              <a:buSzPts val="1018"/>
              <a:buNone/>
            </a:pPr>
            <a:r>
              <a:rPr lang="en" sz="1842">
                <a:solidFill>
                  <a:srgbClr val="000000"/>
                </a:solidFill>
                <a:latin typeface="Times New Roman"/>
                <a:ea typeface="Times New Roman"/>
                <a:cs typeface="Times New Roman"/>
                <a:sym typeface="Times New Roman"/>
              </a:rPr>
              <a:t>To create a computer vision model that can distinguish people from other objects in an image or video and accurately detect their location within the frame by drawing a bounding box around them.</a:t>
            </a:r>
            <a:endParaRPr sz="1842">
              <a:solidFill>
                <a:srgbClr val="000000"/>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368177" y="195275"/>
            <a:ext cx="7886700" cy="9942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latin typeface="Times New Roman"/>
                <a:ea typeface="Times New Roman"/>
                <a:cs typeface="Times New Roman"/>
                <a:sym typeface="Times New Roman"/>
              </a:rPr>
              <a:t>Our Approach</a:t>
            </a:r>
            <a:endParaRPr>
              <a:latin typeface="Times New Roman"/>
              <a:ea typeface="Times New Roman"/>
              <a:cs typeface="Times New Roman"/>
              <a:sym typeface="Times New Roman"/>
            </a:endParaRPr>
          </a:p>
        </p:txBody>
      </p:sp>
      <p:sp>
        <p:nvSpPr>
          <p:cNvPr id="107" name="Google Shape;107;p16"/>
          <p:cNvSpPr txBox="1"/>
          <p:nvPr>
            <p:ph idx="1" type="body"/>
          </p:nvPr>
        </p:nvSpPr>
        <p:spPr>
          <a:xfrm>
            <a:off x="368175" y="1329950"/>
            <a:ext cx="7886700" cy="3211800"/>
          </a:xfrm>
          <a:prstGeom prst="rect">
            <a:avLst/>
          </a:prstGeom>
        </p:spPr>
        <p:txBody>
          <a:bodyPr anchorCtr="0" anchor="t" bIns="34275" lIns="68575" spcFirstLastPara="1" rIns="68575" wrap="square" tIns="34275">
            <a:noAutofit/>
          </a:bodyPr>
          <a:lstStyle/>
          <a:p>
            <a:pPr indent="0" lvl="0" marL="0" rtl="0" algn="just">
              <a:lnSpc>
                <a:spcPct val="85000"/>
              </a:lnSpc>
              <a:spcBef>
                <a:spcPts val="1200"/>
              </a:spcBef>
              <a:spcAft>
                <a:spcPts val="0"/>
              </a:spcAft>
              <a:buSzPts val="275"/>
              <a:buNone/>
            </a:pPr>
            <a:r>
              <a:rPr lang="en" sz="1700">
                <a:latin typeface="Times New Roman"/>
                <a:ea typeface="Times New Roman"/>
                <a:cs typeface="Times New Roman"/>
                <a:sym typeface="Times New Roman"/>
              </a:rPr>
              <a:t>We are using YOLOv8 for the detection that involves data collection, annotation, preparation, model training, evaluation, optimization, and deployment. First, diverse images and videos are collected and annotated with bounding boxes. Then, the data is split into training, validation, and testing sets, preprocessed, and used to train the model. This approach enables accurate and efficient person detection in various real-world scenarios.</a:t>
            </a:r>
            <a:endParaRPr sz="1700">
              <a:latin typeface="Times New Roman"/>
              <a:ea typeface="Times New Roman"/>
              <a:cs typeface="Times New Roman"/>
              <a:sym typeface="Times New Roman"/>
            </a:endParaRPr>
          </a:p>
          <a:p>
            <a:pPr indent="0" lvl="0" marL="0" rtl="0" algn="just">
              <a:lnSpc>
                <a:spcPct val="85000"/>
              </a:lnSpc>
              <a:spcBef>
                <a:spcPts val="1200"/>
              </a:spcBef>
              <a:spcAft>
                <a:spcPts val="0"/>
              </a:spcAft>
              <a:buSzPts val="275"/>
              <a:buNone/>
            </a:pPr>
            <a:r>
              <a:rPr b="1" lang="en" sz="1700">
                <a:latin typeface="Times New Roman"/>
                <a:ea typeface="Times New Roman"/>
                <a:cs typeface="Times New Roman"/>
                <a:sym typeface="Times New Roman"/>
              </a:rPr>
              <a:t>Why YOLOv8?</a:t>
            </a:r>
            <a:endParaRPr b="1" sz="1700">
              <a:latin typeface="Times New Roman"/>
              <a:ea typeface="Times New Roman"/>
              <a:cs typeface="Times New Roman"/>
              <a:sym typeface="Times New Roman"/>
            </a:endParaRPr>
          </a:p>
          <a:p>
            <a:pPr indent="-336550" lvl="0" marL="457200" rtl="0" algn="just">
              <a:lnSpc>
                <a:spcPct val="85000"/>
              </a:lnSpc>
              <a:spcBef>
                <a:spcPts val="120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YOLOv8 model is very fast and can detect objects in real-time.</a:t>
            </a:r>
            <a:endParaRPr sz="1700">
              <a:solidFill>
                <a:srgbClr val="000000"/>
              </a:solidFill>
              <a:latin typeface="Times New Roman"/>
              <a:ea typeface="Times New Roman"/>
              <a:cs typeface="Times New Roman"/>
              <a:sym typeface="Times New Roman"/>
            </a:endParaRPr>
          </a:p>
          <a:p>
            <a:pPr indent="-336550" lvl="0" marL="457200" rtl="0" algn="just">
              <a:lnSpc>
                <a:spcPct val="85000"/>
              </a:lnSpc>
              <a:spcBef>
                <a:spcPts val="0"/>
              </a:spcBef>
              <a:spcAft>
                <a:spcPts val="0"/>
              </a:spcAft>
              <a:buClr>
                <a:srgbClr val="000000"/>
              </a:buClr>
              <a:buSzPts val="1700"/>
              <a:buFont typeface="Times New Roman"/>
              <a:buChar char="•"/>
            </a:pPr>
            <a:r>
              <a:rPr lang="en" sz="1700">
                <a:latin typeface="Times New Roman"/>
                <a:ea typeface="Times New Roman"/>
                <a:cs typeface="Times New Roman"/>
                <a:sym typeface="Times New Roman"/>
              </a:rPr>
              <a:t>It can</a:t>
            </a:r>
            <a:r>
              <a:rPr lang="en" sz="1700">
                <a:latin typeface="Times New Roman"/>
                <a:ea typeface="Times New Roman"/>
                <a:cs typeface="Times New Roman"/>
                <a:sym typeface="Times New Roman"/>
              </a:rPr>
              <a:t> achieve state-of-the-art performance on variety of datasets.</a:t>
            </a:r>
            <a:endParaRPr sz="1700">
              <a:latin typeface="Times New Roman"/>
              <a:ea typeface="Times New Roman"/>
              <a:cs typeface="Times New Roman"/>
              <a:sym typeface="Times New Roman"/>
            </a:endParaRPr>
          </a:p>
          <a:p>
            <a:pPr indent="-336550" lvl="0" marL="457200" rtl="0" algn="just">
              <a:lnSpc>
                <a:spcPct val="85000"/>
              </a:lnSpc>
              <a:spcBef>
                <a:spcPts val="0"/>
              </a:spcBef>
              <a:spcAft>
                <a:spcPts val="0"/>
              </a:spcAft>
              <a:buSzPts val="1700"/>
              <a:buFont typeface="Times New Roman"/>
              <a:buChar char="•"/>
            </a:pPr>
            <a:r>
              <a:rPr lang="en" sz="1700">
                <a:latin typeface="Times New Roman"/>
                <a:ea typeface="Times New Roman"/>
                <a:cs typeface="Times New Roman"/>
                <a:sym typeface="Times New Roman"/>
              </a:rPr>
              <a:t>It can detect objects in different environments and scenario</a:t>
            </a:r>
            <a:r>
              <a:rPr lang="en" sz="1700">
                <a:solidFill>
                  <a:srgbClr val="374151"/>
                </a:solidFill>
                <a:highlight>
                  <a:srgbClr val="F7F7F8"/>
                </a:highlight>
                <a:latin typeface="Times New Roman"/>
                <a:ea typeface="Times New Roman"/>
                <a:cs typeface="Times New Roman"/>
                <a:sym typeface="Times New Roman"/>
              </a:rPr>
              <a:t>s.</a:t>
            </a:r>
            <a:endParaRPr sz="1700">
              <a:latin typeface="Times New Roman"/>
              <a:ea typeface="Times New Roman"/>
              <a:cs typeface="Times New Roman"/>
              <a:sym typeface="Times New Roman"/>
            </a:endParaRPr>
          </a:p>
          <a:p>
            <a:pPr indent="0" lvl="0" marL="0" rtl="0" algn="just">
              <a:lnSpc>
                <a:spcPct val="85000"/>
              </a:lnSpc>
              <a:spcBef>
                <a:spcPts val="1200"/>
              </a:spcBef>
              <a:spcAft>
                <a:spcPts val="0"/>
              </a:spcAft>
              <a:buSzPts val="275"/>
              <a:buNone/>
            </a:pPr>
            <a:r>
              <a:t/>
            </a:r>
            <a:endParaRPr sz="1700">
              <a:solidFill>
                <a:srgbClr val="000000"/>
              </a:solidFill>
              <a:latin typeface="Times New Roman"/>
              <a:ea typeface="Times New Roman"/>
              <a:cs typeface="Times New Roman"/>
              <a:sym typeface="Times New Roman"/>
            </a:endParaRPr>
          </a:p>
          <a:p>
            <a:pPr indent="0" lvl="0" marL="0" rtl="0" algn="just">
              <a:lnSpc>
                <a:spcPct val="85000"/>
              </a:lnSpc>
              <a:spcBef>
                <a:spcPts val="1200"/>
              </a:spcBef>
              <a:spcAft>
                <a:spcPts val="0"/>
              </a:spcAft>
              <a:buSzPts val="275"/>
              <a:buNone/>
            </a:pPr>
            <a:r>
              <a:t/>
            </a:r>
            <a:endParaRPr sz="1700">
              <a:solidFill>
                <a:srgbClr val="374151"/>
              </a:solidFill>
              <a:highlight>
                <a:srgbClr val="F7F7F8"/>
              </a:highlight>
              <a:latin typeface="Times New Roman"/>
              <a:ea typeface="Times New Roman"/>
              <a:cs typeface="Times New Roman"/>
              <a:sym typeface="Times New Roman"/>
            </a:endParaRPr>
          </a:p>
          <a:p>
            <a:pPr indent="0" lvl="0" marL="0" rtl="0" algn="just">
              <a:lnSpc>
                <a:spcPct val="85000"/>
              </a:lnSpc>
              <a:spcBef>
                <a:spcPts val="1200"/>
              </a:spcBef>
              <a:spcAft>
                <a:spcPts val="0"/>
              </a:spcAft>
              <a:buClr>
                <a:schemeClr val="dk1"/>
              </a:buClr>
              <a:buSzPts val="275"/>
              <a:buFont typeface="Arial"/>
              <a:buNone/>
            </a:pPr>
            <a:r>
              <a:t/>
            </a:r>
            <a:endParaRPr sz="200">
              <a:solidFill>
                <a:srgbClr val="374151"/>
              </a:solidFill>
              <a:highlight>
                <a:srgbClr val="F7F7F8"/>
              </a:highlight>
              <a:latin typeface="Roboto"/>
              <a:ea typeface="Roboto"/>
              <a:cs typeface="Roboto"/>
              <a:sym typeface="Roboto"/>
            </a:endParaRPr>
          </a:p>
          <a:p>
            <a:pPr indent="0" lvl="0" marL="0" rtl="0" algn="l">
              <a:lnSpc>
                <a:spcPct val="60000"/>
              </a:lnSpc>
              <a:spcBef>
                <a:spcPts val="1200"/>
              </a:spcBef>
              <a:spcAft>
                <a:spcPts val="0"/>
              </a:spcAft>
              <a:buSzPts val="275"/>
              <a:buNone/>
            </a:pPr>
            <a:r>
              <a:t/>
            </a:r>
            <a:endParaRPr sz="35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7"/>
          <p:cNvSpPr txBox="1"/>
          <p:nvPr>
            <p:ph type="title"/>
          </p:nvPr>
        </p:nvSpPr>
        <p:spPr>
          <a:xfrm>
            <a:off x="445725" y="156375"/>
            <a:ext cx="7886700" cy="580500"/>
          </a:xfrm>
          <a:prstGeom prst="rect">
            <a:avLst/>
          </a:prstGeom>
        </p:spPr>
        <p:txBody>
          <a:bodyPr anchorCtr="0" anchor="b" bIns="34275" lIns="68575" spcFirstLastPara="1" rIns="68575" wrap="square" tIns="34275">
            <a:normAutofit/>
          </a:bodyPr>
          <a:lstStyle/>
          <a:p>
            <a:pPr indent="457200" lvl="0" marL="0" rtl="0" algn="l">
              <a:spcBef>
                <a:spcPts val="0"/>
              </a:spcBef>
              <a:spcAft>
                <a:spcPts val="0"/>
              </a:spcAft>
              <a:buNone/>
            </a:pPr>
            <a:r>
              <a:rPr lang="en">
                <a:latin typeface="Times New Roman"/>
                <a:ea typeface="Times New Roman"/>
                <a:cs typeface="Times New Roman"/>
                <a:sym typeface="Times New Roman"/>
              </a:rPr>
              <a:t>Existing Body of work</a:t>
            </a:r>
            <a:endParaRPr>
              <a:latin typeface="Times New Roman"/>
              <a:ea typeface="Times New Roman"/>
              <a:cs typeface="Times New Roman"/>
              <a:sym typeface="Times New Roman"/>
            </a:endParaRPr>
          </a:p>
        </p:txBody>
      </p:sp>
      <p:sp>
        <p:nvSpPr>
          <p:cNvPr id="113" name="Google Shape;113;p17"/>
          <p:cNvSpPr txBox="1"/>
          <p:nvPr>
            <p:ph idx="1" type="body"/>
          </p:nvPr>
        </p:nvSpPr>
        <p:spPr>
          <a:xfrm>
            <a:off x="436825" y="945726"/>
            <a:ext cx="7886700" cy="3675000"/>
          </a:xfrm>
          <a:prstGeom prst="rect">
            <a:avLst/>
          </a:prstGeom>
        </p:spPr>
        <p:txBody>
          <a:bodyPr anchorCtr="0" anchor="t" bIns="34275" lIns="68575" spcFirstLastPara="1" rIns="68575" wrap="square" tIns="34275">
            <a:normAutofit lnSpcReduction="20000"/>
          </a:bodyPr>
          <a:lstStyle/>
          <a:p>
            <a:pPr indent="0" lvl="0" marL="0" rtl="0" algn="l">
              <a:lnSpc>
                <a:spcPct val="115000"/>
              </a:lnSpc>
              <a:spcBef>
                <a:spcPts val="800"/>
              </a:spcBef>
              <a:spcAft>
                <a:spcPts val="0"/>
              </a:spcAft>
              <a:buNone/>
            </a:pPr>
            <a:r>
              <a:rPr lang="en" sz="1600">
                <a:latin typeface="Times New Roman"/>
                <a:ea typeface="Times New Roman"/>
                <a:cs typeface="Times New Roman"/>
                <a:sym typeface="Times New Roman"/>
              </a:rPr>
              <a:t> </a:t>
            </a:r>
            <a:endParaRPr sz="1600">
              <a:latin typeface="Times New Roman"/>
              <a:ea typeface="Times New Roman"/>
              <a:cs typeface="Times New Roman"/>
              <a:sym typeface="Times New Roman"/>
            </a:endParaRPr>
          </a:p>
          <a:p>
            <a:pPr indent="0" lvl="0" marL="0" rtl="0" algn="l">
              <a:lnSpc>
                <a:spcPct val="115000"/>
              </a:lnSpc>
              <a:spcBef>
                <a:spcPts val="800"/>
              </a:spcBef>
              <a:spcAft>
                <a:spcPts val="0"/>
              </a:spcAft>
              <a:buNone/>
            </a:pPr>
            <a:r>
              <a:t/>
            </a:r>
            <a:endParaRPr sz="1600">
              <a:latin typeface="Times New Roman"/>
              <a:ea typeface="Times New Roman"/>
              <a:cs typeface="Times New Roman"/>
              <a:sym typeface="Times New Roman"/>
            </a:endParaRPr>
          </a:p>
          <a:p>
            <a:pPr indent="0" lvl="0" marL="0" rtl="0" algn="l">
              <a:lnSpc>
                <a:spcPct val="115000"/>
              </a:lnSpc>
              <a:spcBef>
                <a:spcPts val="800"/>
              </a:spcBef>
              <a:spcAft>
                <a:spcPts val="0"/>
              </a:spcAft>
              <a:buNone/>
            </a:pPr>
            <a:r>
              <a:t/>
            </a:r>
            <a:endParaRPr sz="1600">
              <a:latin typeface="Times New Roman"/>
              <a:ea typeface="Times New Roman"/>
              <a:cs typeface="Times New Roman"/>
              <a:sym typeface="Times New Roman"/>
            </a:endParaRPr>
          </a:p>
          <a:p>
            <a:pPr indent="0" lvl="0" marL="0" rtl="0" algn="l">
              <a:lnSpc>
                <a:spcPct val="115000"/>
              </a:lnSpc>
              <a:spcBef>
                <a:spcPts val="800"/>
              </a:spcBef>
              <a:spcAft>
                <a:spcPts val="0"/>
              </a:spcAft>
              <a:buNone/>
            </a:pPr>
            <a:r>
              <a:t/>
            </a:r>
            <a:endParaRPr sz="1600">
              <a:latin typeface="Times New Roman"/>
              <a:ea typeface="Times New Roman"/>
              <a:cs typeface="Times New Roman"/>
              <a:sym typeface="Times New Roman"/>
            </a:endParaRPr>
          </a:p>
          <a:p>
            <a:pPr indent="0" lvl="0" marL="0" rtl="0" algn="l">
              <a:lnSpc>
                <a:spcPct val="115000"/>
              </a:lnSpc>
              <a:spcBef>
                <a:spcPts val="800"/>
              </a:spcBef>
              <a:spcAft>
                <a:spcPts val="0"/>
              </a:spcAft>
              <a:buNone/>
            </a:pPr>
            <a:r>
              <a:t/>
            </a:r>
            <a:endParaRPr sz="1600">
              <a:latin typeface="Times New Roman"/>
              <a:ea typeface="Times New Roman"/>
              <a:cs typeface="Times New Roman"/>
              <a:sym typeface="Times New Roman"/>
            </a:endParaRPr>
          </a:p>
          <a:p>
            <a:pPr indent="0" lvl="0" marL="0" rtl="0" algn="l">
              <a:lnSpc>
                <a:spcPct val="115000"/>
              </a:lnSpc>
              <a:spcBef>
                <a:spcPts val="800"/>
              </a:spcBef>
              <a:spcAft>
                <a:spcPts val="0"/>
              </a:spcAft>
              <a:buNone/>
            </a:pPr>
            <a:r>
              <a:t/>
            </a:r>
            <a:endParaRPr sz="1600">
              <a:latin typeface="Times New Roman"/>
              <a:ea typeface="Times New Roman"/>
              <a:cs typeface="Times New Roman"/>
              <a:sym typeface="Times New Roman"/>
            </a:endParaRPr>
          </a:p>
          <a:p>
            <a:pPr indent="0" lvl="0" marL="0" rtl="0" algn="l">
              <a:lnSpc>
                <a:spcPct val="115000"/>
              </a:lnSpc>
              <a:spcBef>
                <a:spcPts val="800"/>
              </a:spcBef>
              <a:spcAft>
                <a:spcPts val="0"/>
              </a:spcAft>
              <a:buNone/>
            </a:pPr>
            <a:r>
              <a:t/>
            </a:r>
            <a:endParaRPr sz="1600">
              <a:latin typeface="Times New Roman"/>
              <a:ea typeface="Times New Roman"/>
              <a:cs typeface="Times New Roman"/>
              <a:sym typeface="Times New Roman"/>
            </a:endParaRPr>
          </a:p>
          <a:p>
            <a:pPr indent="0" lvl="0" marL="0" rtl="0" algn="l">
              <a:lnSpc>
                <a:spcPct val="115000"/>
              </a:lnSpc>
              <a:spcBef>
                <a:spcPts val="800"/>
              </a:spcBef>
              <a:spcAft>
                <a:spcPts val="0"/>
              </a:spcAft>
              <a:buNone/>
            </a:pPr>
            <a:r>
              <a:t/>
            </a:r>
            <a:endParaRPr sz="1600">
              <a:latin typeface="Times New Roman"/>
              <a:ea typeface="Times New Roman"/>
              <a:cs typeface="Times New Roman"/>
              <a:sym typeface="Times New Roman"/>
            </a:endParaRPr>
          </a:p>
          <a:p>
            <a:pPr indent="0" lvl="0" marL="0" rtl="0" algn="l">
              <a:lnSpc>
                <a:spcPct val="115000"/>
              </a:lnSpc>
              <a:spcBef>
                <a:spcPts val="800"/>
              </a:spcBef>
              <a:spcAft>
                <a:spcPts val="0"/>
              </a:spcAft>
              <a:buNone/>
            </a:pPr>
            <a:r>
              <a:t/>
            </a:r>
            <a:endParaRPr sz="1600">
              <a:latin typeface="Times New Roman"/>
              <a:ea typeface="Times New Roman"/>
              <a:cs typeface="Times New Roman"/>
              <a:sym typeface="Times New Roman"/>
            </a:endParaRPr>
          </a:p>
          <a:p>
            <a:pPr indent="0" lvl="0" marL="0" rtl="0" algn="l">
              <a:lnSpc>
                <a:spcPct val="115000"/>
              </a:lnSpc>
              <a:spcBef>
                <a:spcPts val="800"/>
              </a:spcBef>
              <a:spcAft>
                <a:spcPts val="0"/>
              </a:spcAft>
              <a:buNone/>
            </a:pPr>
            <a:r>
              <a:t/>
            </a:r>
            <a:endParaRPr sz="1500">
              <a:latin typeface="Times New Roman"/>
              <a:ea typeface="Times New Roman"/>
              <a:cs typeface="Times New Roman"/>
              <a:sym typeface="Times New Roman"/>
            </a:endParaRPr>
          </a:p>
          <a:p>
            <a:pPr indent="0" lvl="0" marL="0" rtl="0" algn="l">
              <a:lnSpc>
                <a:spcPct val="115000"/>
              </a:lnSpc>
              <a:spcBef>
                <a:spcPts val="800"/>
              </a:spcBef>
              <a:spcAft>
                <a:spcPts val="0"/>
              </a:spcAft>
              <a:buNone/>
            </a:pPr>
            <a:r>
              <a:t/>
            </a:r>
            <a:endParaRPr sz="1500">
              <a:latin typeface="Times New Roman"/>
              <a:ea typeface="Times New Roman"/>
              <a:cs typeface="Times New Roman"/>
              <a:sym typeface="Times New Roman"/>
            </a:endParaRPr>
          </a:p>
        </p:txBody>
      </p:sp>
      <p:pic>
        <p:nvPicPr>
          <p:cNvPr id="114" name="Google Shape;114;p17"/>
          <p:cNvPicPr preferRelativeResize="0"/>
          <p:nvPr/>
        </p:nvPicPr>
        <p:blipFill rotWithShape="1">
          <a:blip r:embed="rId3">
            <a:alphaModFix/>
          </a:blip>
          <a:srcRect b="121959" l="-40453" r="104272" t="-57830"/>
          <a:stretch/>
        </p:blipFill>
        <p:spPr>
          <a:xfrm>
            <a:off x="5555625" y="1693250"/>
            <a:ext cx="1481200" cy="965975"/>
          </a:xfrm>
          <a:prstGeom prst="rect">
            <a:avLst/>
          </a:prstGeom>
          <a:noFill/>
          <a:ln>
            <a:noFill/>
          </a:ln>
        </p:spPr>
      </p:pic>
      <p:pic>
        <p:nvPicPr>
          <p:cNvPr id="115" name="Google Shape;115;p17"/>
          <p:cNvPicPr preferRelativeResize="0"/>
          <p:nvPr/>
        </p:nvPicPr>
        <p:blipFill>
          <a:blip r:embed="rId4">
            <a:alphaModFix/>
          </a:blip>
          <a:stretch>
            <a:fillRect/>
          </a:stretch>
        </p:blipFill>
        <p:spPr>
          <a:xfrm>
            <a:off x="648775" y="1089225"/>
            <a:ext cx="3074326" cy="2929074"/>
          </a:xfrm>
          <a:prstGeom prst="rect">
            <a:avLst/>
          </a:prstGeom>
          <a:noFill/>
          <a:ln>
            <a:noFill/>
          </a:ln>
        </p:spPr>
      </p:pic>
      <p:pic>
        <p:nvPicPr>
          <p:cNvPr id="116" name="Google Shape;116;p17"/>
          <p:cNvPicPr preferRelativeResize="0"/>
          <p:nvPr/>
        </p:nvPicPr>
        <p:blipFill>
          <a:blip r:embed="rId3">
            <a:alphaModFix/>
          </a:blip>
          <a:stretch>
            <a:fillRect/>
          </a:stretch>
        </p:blipFill>
        <p:spPr>
          <a:xfrm>
            <a:off x="4664700" y="1089225"/>
            <a:ext cx="3574426" cy="2689150"/>
          </a:xfrm>
          <a:prstGeom prst="rect">
            <a:avLst/>
          </a:prstGeom>
          <a:noFill/>
          <a:ln>
            <a:noFill/>
          </a:ln>
        </p:spPr>
      </p:pic>
      <p:sp>
        <p:nvSpPr>
          <p:cNvPr id="117" name="Google Shape;117;p17"/>
          <p:cNvSpPr txBox="1"/>
          <p:nvPr/>
        </p:nvSpPr>
        <p:spPr>
          <a:xfrm>
            <a:off x="1264425" y="4130725"/>
            <a:ext cx="7068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Helvetica Neue"/>
                <a:ea typeface="Helvetica Neue"/>
                <a:cs typeface="Helvetica Neue"/>
                <a:sym typeface="Helvetica Neue"/>
              </a:rPr>
              <a:t>Image 1:</a:t>
            </a:r>
            <a:r>
              <a:rPr lang="en" sz="1100">
                <a:latin typeface="Helvetica Neue Light"/>
                <a:ea typeface="Helvetica Neue Light"/>
                <a:cs typeface="Helvetica Neue Light"/>
                <a:sym typeface="Helvetica Neue Light"/>
              </a:rPr>
              <a:t> </a:t>
            </a:r>
            <a:r>
              <a:rPr lang="en" sz="1100">
                <a:solidFill>
                  <a:schemeClr val="dk1"/>
                </a:solidFill>
                <a:latin typeface="Helvetica Neue Light"/>
                <a:ea typeface="Helvetica Neue Light"/>
                <a:cs typeface="Helvetica Neue Light"/>
                <a:sym typeface="Helvetica Neue Light"/>
              </a:rPr>
              <a:t>Rizzoli, A. (2023, February 3). The Ultimate Guide to Object Detection. </a:t>
            </a:r>
            <a:r>
              <a:rPr i="1" lang="en" sz="1100">
                <a:solidFill>
                  <a:schemeClr val="dk1"/>
                </a:solidFill>
                <a:latin typeface="Helvetica Neue Light"/>
                <a:ea typeface="Helvetica Neue Light"/>
                <a:cs typeface="Helvetica Neue Light"/>
                <a:sym typeface="Helvetica Neue Light"/>
              </a:rPr>
              <a:t>V7</a:t>
            </a:r>
            <a:r>
              <a:rPr lang="en" sz="1100">
                <a:solidFill>
                  <a:schemeClr val="dk1"/>
                </a:solidFill>
                <a:latin typeface="Helvetica Neue Light"/>
                <a:ea typeface="Helvetica Neue Light"/>
                <a:cs typeface="Helvetica Neue Light"/>
                <a:sym typeface="Helvetica Neue Light"/>
              </a:rPr>
              <a:t>. https://www.v7labs.com/blog/object-detection-guide</a:t>
            </a:r>
            <a:endParaRPr sz="1100">
              <a:latin typeface="Helvetica Neue Light"/>
              <a:ea typeface="Helvetica Neue Light"/>
              <a:cs typeface="Helvetica Neue Light"/>
              <a:sym typeface="Helvetica Neue Light"/>
            </a:endParaRPr>
          </a:p>
          <a:p>
            <a:pPr indent="0" lvl="0" marL="0" rtl="0" algn="l">
              <a:spcBef>
                <a:spcPts val="0"/>
              </a:spcBef>
              <a:spcAft>
                <a:spcPts val="0"/>
              </a:spcAft>
              <a:buNone/>
            </a:pPr>
            <a:r>
              <a:rPr b="1" lang="en" sz="1100">
                <a:latin typeface="Helvetica Neue"/>
                <a:ea typeface="Helvetica Neue"/>
                <a:cs typeface="Helvetica Neue"/>
                <a:sym typeface="Helvetica Neue"/>
              </a:rPr>
              <a:t>Image 2: </a:t>
            </a:r>
            <a:r>
              <a:rPr lang="en" sz="1100">
                <a:latin typeface="Helvetica Neue Light"/>
                <a:ea typeface="Helvetica Neue Light"/>
                <a:cs typeface="Helvetica Neue Light"/>
                <a:sym typeface="Helvetica Neue Light"/>
              </a:rPr>
              <a:t>Phan, T.H., &amp; Yamamoto, K. (2020). Resolving Class Imbalance in Object Detection with Weighted Cross Entropy Losses. ArXiv, abs/2006.01413.</a:t>
            </a:r>
            <a:endParaRPr sz="1100">
              <a:latin typeface="Helvetica Neue Light"/>
              <a:ea typeface="Helvetica Neue Light"/>
              <a:cs typeface="Helvetica Neue Light"/>
              <a:sym typeface="Helvetica Neue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8"/>
          <p:cNvSpPr txBox="1"/>
          <p:nvPr>
            <p:ph type="title"/>
          </p:nvPr>
        </p:nvSpPr>
        <p:spPr>
          <a:xfrm>
            <a:off x="436825" y="250200"/>
            <a:ext cx="8489100" cy="5616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latin typeface="Times New Roman"/>
                <a:ea typeface="Times New Roman"/>
                <a:cs typeface="Times New Roman"/>
                <a:sym typeface="Times New Roman"/>
              </a:rPr>
              <a:t>                           </a:t>
            </a:r>
            <a:r>
              <a:rPr lang="en">
                <a:latin typeface="Times New Roman"/>
                <a:ea typeface="Times New Roman"/>
                <a:cs typeface="Times New Roman"/>
                <a:sym typeface="Times New Roman"/>
              </a:rPr>
              <a:t>Dataset</a:t>
            </a:r>
            <a:endParaRPr>
              <a:latin typeface="Times New Roman"/>
              <a:ea typeface="Times New Roman"/>
              <a:cs typeface="Times New Roman"/>
              <a:sym typeface="Times New Roman"/>
            </a:endParaRPr>
          </a:p>
        </p:txBody>
      </p:sp>
      <p:sp>
        <p:nvSpPr>
          <p:cNvPr id="123" name="Google Shape;123;p18"/>
          <p:cNvSpPr txBox="1"/>
          <p:nvPr>
            <p:ph idx="1" type="body"/>
          </p:nvPr>
        </p:nvSpPr>
        <p:spPr>
          <a:xfrm>
            <a:off x="436825" y="900500"/>
            <a:ext cx="6354000" cy="3644700"/>
          </a:xfrm>
          <a:prstGeom prst="rect">
            <a:avLst/>
          </a:prstGeom>
        </p:spPr>
        <p:txBody>
          <a:bodyPr anchorCtr="0" anchor="t" bIns="34275" lIns="68575" spcFirstLastPara="1" rIns="68575" wrap="square" tIns="34275">
            <a:normAutofit/>
          </a:bodyPr>
          <a:lstStyle/>
          <a:p>
            <a:pPr indent="-324802" lvl="0" marL="457200" rtl="0" algn="just">
              <a:lnSpc>
                <a:spcPct val="150000"/>
              </a:lnSpc>
              <a:spcBef>
                <a:spcPts val="800"/>
              </a:spcBef>
              <a:spcAft>
                <a:spcPts val="0"/>
              </a:spcAft>
              <a:buSzPts val="1515"/>
              <a:buFont typeface="Times New Roman"/>
              <a:buAutoNum type="arabicPeriod"/>
            </a:pPr>
            <a:r>
              <a:rPr lang="en" sz="1515">
                <a:latin typeface="Times New Roman"/>
                <a:ea typeface="Times New Roman"/>
                <a:cs typeface="Times New Roman"/>
                <a:sym typeface="Times New Roman"/>
              </a:rPr>
              <a:t>The dataset contains a combination of pascal VOC and crowd dataset. Of the 9523 images, 80 percent of the </a:t>
            </a:r>
            <a:r>
              <a:rPr lang="en" sz="1515">
                <a:latin typeface="Times New Roman"/>
                <a:ea typeface="Times New Roman"/>
                <a:cs typeface="Times New Roman"/>
                <a:sym typeface="Times New Roman"/>
              </a:rPr>
              <a:t>images were used for</a:t>
            </a:r>
            <a:r>
              <a:rPr lang="en" sz="1515">
                <a:latin typeface="Times New Roman"/>
                <a:ea typeface="Times New Roman"/>
                <a:cs typeface="Times New Roman"/>
                <a:sym typeface="Times New Roman"/>
              </a:rPr>
              <a:t> training 20 percent for testing.</a:t>
            </a:r>
            <a:endParaRPr sz="1515">
              <a:latin typeface="Times New Roman"/>
              <a:ea typeface="Times New Roman"/>
              <a:cs typeface="Times New Roman"/>
              <a:sym typeface="Times New Roman"/>
            </a:endParaRPr>
          </a:p>
          <a:p>
            <a:pPr indent="-324802" lvl="0" marL="457200" rtl="0" algn="just">
              <a:lnSpc>
                <a:spcPct val="150000"/>
              </a:lnSpc>
              <a:spcBef>
                <a:spcPts val="0"/>
              </a:spcBef>
              <a:spcAft>
                <a:spcPts val="0"/>
              </a:spcAft>
              <a:buSzPts val="1515"/>
              <a:buFont typeface="Times New Roman"/>
              <a:buAutoNum type="arabicPeriod"/>
            </a:pPr>
            <a:r>
              <a:rPr lang="en" sz="1515">
                <a:latin typeface="Times New Roman"/>
                <a:ea typeface="Times New Roman"/>
                <a:cs typeface="Times New Roman"/>
                <a:sym typeface="Times New Roman"/>
              </a:rPr>
              <a:t>Crowd Human Dataset provides diverse</a:t>
            </a:r>
            <a:r>
              <a:rPr lang="en" sz="1515">
                <a:latin typeface="Times New Roman"/>
                <a:ea typeface="Times New Roman"/>
                <a:cs typeface="Times New Roman"/>
                <a:sym typeface="Times New Roman"/>
              </a:rPr>
              <a:t> images with occlusion, brightness, and different viewpoints. The images are annotated by multiple annotators so it can capture variability in terms of annotation style.</a:t>
            </a:r>
            <a:endParaRPr sz="1515">
              <a:latin typeface="Times New Roman"/>
              <a:ea typeface="Times New Roman"/>
              <a:cs typeface="Times New Roman"/>
              <a:sym typeface="Times New Roman"/>
            </a:endParaRPr>
          </a:p>
          <a:p>
            <a:pPr indent="-324802" lvl="0" marL="457200" rtl="0" algn="just">
              <a:lnSpc>
                <a:spcPct val="150000"/>
              </a:lnSpc>
              <a:spcBef>
                <a:spcPts val="0"/>
              </a:spcBef>
              <a:spcAft>
                <a:spcPts val="0"/>
              </a:spcAft>
              <a:buSzPts val="1515"/>
              <a:buFont typeface="Times New Roman"/>
              <a:buAutoNum type="arabicPeriod"/>
            </a:pPr>
            <a:r>
              <a:rPr lang="en" sz="1515">
                <a:latin typeface="Times New Roman"/>
                <a:ea typeface="Times New Roman"/>
                <a:cs typeface="Times New Roman"/>
                <a:sym typeface="Times New Roman"/>
              </a:rPr>
              <a:t>The pascal VOC dataset provides standardized annotations. This ensures that the model is tested against the same set of annotations. Apart from these, the bounding boxes are more precise in this dataset.</a:t>
            </a:r>
            <a:endParaRPr sz="1515">
              <a:latin typeface="Times New Roman"/>
              <a:ea typeface="Times New Roman"/>
              <a:cs typeface="Times New Roman"/>
              <a:sym typeface="Times New Roman"/>
            </a:endParaRPr>
          </a:p>
        </p:txBody>
      </p:sp>
      <p:pic>
        <p:nvPicPr>
          <p:cNvPr id="124" name="Google Shape;124;p18"/>
          <p:cNvPicPr preferRelativeResize="0"/>
          <p:nvPr/>
        </p:nvPicPr>
        <p:blipFill>
          <a:blip r:embed="rId3">
            <a:alphaModFix/>
          </a:blip>
          <a:stretch>
            <a:fillRect/>
          </a:stretch>
        </p:blipFill>
        <p:spPr>
          <a:xfrm>
            <a:off x="6877550" y="523375"/>
            <a:ext cx="2048376" cy="2048376"/>
          </a:xfrm>
          <a:prstGeom prst="rect">
            <a:avLst/>
          </a:prstGeom>
          <a:noFill/>
          <a:ln>
            <a:noFill/>
          </a:ln>
        </p:spPr>
      </p:pic>
      <p:pic>
        <p:nvPicPr>
          <p:cNvPr id="125" name="Google Shape;125;p18"/>
          <p:cNvPicPr preferRelativeResize="0"/>
          <p:nvPr/>
        </p:nvPicPr>
        <p:blipFill>
          <a:blip r:embed="rId4">
            <a:alphaModFix/>
          </a:blip>
          <a:stretch>
            <a:fillRect/>
          </a:stretch>
        </p:blipFill>
        <p:spPr>
          <a:xfrm>
            <a:off x="6951575" y="2845101"/>
            <a:ext cx="2048376" cy="2048376"/>
          </a:xfrm>
          <a:prstGeom prst="rect">
            <a:avLst/>
          </a:prstGeom>
          <a:noFill/>
          <a:ln>
            <a:noFill/>
          </a:ln>
        </p:spPr>
      </p:pic>
      <p:sp>
        <p:nvSpPr>
          <p:cNvPr id="126" name="Google Shape;126;p18"/>
          <p:cNvSpPr txBox="1"/>
          <p:nvPr/>
        </p:nvSpPr>
        <p:spPr>
          <a:xfrm>
            <a:off x="1256850" y="4418625"/>
            <a:ext cx="7068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Helvetica Neue"/>
                <a:ea typeface="Helvetica Neue"/>
                <a:cs typeface="Helvetica Neue"/>
                <a:sym typeface="Helvetica Neue"/>
              </a:rPr>
              <a:t>Images:</a:t>
            </a:r>
            <a:r>
              <a:rPr lang="en" sz="1100">
                <a:latin typeface="Helvetica Neue Light"/>
                <a:ea typeface="Helvetica Neue Light"/>
                <a:cs typeface="Helvetica Neue Light"/>
                <a:sym typeface="Helvetica Neue Light"/>
              </a:rPr>
              <a:t> </a:t>
            </a:r>
            <a:r>
              <a:rPr lang="en" sz="1100">
                <a:solidFill>
                  <a:schemeClr val="dk1"/>
                </a:solidFill>
                <a:latin typeface="Helvetica Neue Light"/>
                <a:ea typeface="Helvetica Neue Light"/>
                <a:cs typeface="Helvetica Neue Light"/>
                <a:sym typeface="Helvetica Neue Light"/>
              </a:rPr>
              <a:t>The PASCAL Visual Object Classes Challenge (VOC2012). </a:t>
            </a:r>
            <a:endParaRPr sz="11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 sz="1100">
                <a:solidFill>
                  <a:schemeClr val="dk1"/>
                </a:solidFill>
                <a:latin typeface="Helvetica Neue Light"/>
                <a:ea typeface="Helvetica Neue Light"/>
                <a:cs typeface="Helvetica Neue Light"/>
                <a:sym typeface="Helvetica Neue Light"/>
              </a:rPr>
              <a:t>http://pascallin.ecs.soton.ac.uk/challenges/VOC/voc2012/index.html.</a:t>
            </a:r>
            <a:endParaRPr sz="11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9"/>
          <p:cNvSpPr txBox="1"/>
          <p:nvPr>
            <p:ph type="title"/>
          </p:nvPr>
        </p:nvSpPr>
        <p:spPr>
          <a:xfrm>
            <a:off x="445725" y="200025"/>
            <a:ext cx="7886700" cy="5367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latin typeface="Times New Roman"/>
                <a:ea typeface="Times New Roman"/>
                <a:cs typeface="Times New Roman"/>
                <a:sym typeface="Times New Roman"/>
              </a:rPr>
              <a:t>Initial Results</a:t>
            </a:r>
            <a:endParaRPr>
              <a:latin typeface="Times New Roman"/>
              <a:ea typeface="Times New Roman"/>
              <a:cs typeface="Times New Roman"/>
              <a:sym typeface="Times New Roman"/>
            </a:endParaRPr>
          </a:p>
        </p:txBody>
      </p:sp>
      <p:sp>
        <p:nvSpPr>
          <p:cNvPr id="132" name="Google Shape;132;p19"/>
          <p:cNvSpPr txBox="1"/>
          <p:nvPr>
            <p:ph idx="1" type="body"/>
          </p:nvPr>
        </p:nvSpPr>
        <p:spPr>
          <a:xfrm>
            <a:off x="5433025" y="974400"/>
            <a:ext cx="3181200" cy="3355800"/>
          </a:xfrm>
          <a:prstGeom prst="rect">
            <a:avLst/>
          </a:prstGeom>
        </p:spPr>
        <p:txBody>
          <a:bodyPr anchorCtr="0" anchor="t" bIns="34275" lIns="68575" spcFirstLastPara="1" rIns="68575" wrap="square" tIns="34275">
            <a:normAutofit lnSpcReduction="20000"/>
          </a:bodyPr>
          <a:lstStyle/>
          <a:p>
            <a:pPr indent="0" lvl="0" marL="0" rtl="0" algn="l">
              <a:lnSpc>
                <a:spcPct val="115000"/>
              </a:lnSpc>
              <a:spcBef>
                <a:spcPts val="800"/>
              </a:spcBef>
              <a:spcAft>
                <a:spcPts val="0"/>
              </a:spcAft>
              <a:buNone/>
            </a:pPr>
            <a:r>
              <a:rPr lang="en" sz="1400">
                <a:latin typeface="Times New Roman"/>
                <a:ea typeface="Times New Roman"/>
                <a:cs typeface="Times New Roman"/>
                <a:sym typeface="Times New Roman"/>
              </a:rPr>
              <a:t>The F1 confidence curve plots the F1 score as a function of the confidence threshold used by the model. The confidence threshold is the minimum level of confidence required for the model to classify a given instance as positive. </a:t>
            </a:r>
            <a:endParaRPr sz="1400">
              <a:latin typeface="Times New Roman"/>
              <a:ea typeface="Times New Roman"/>
              <a:cs typeface="Times New Roman"/>
              <a:sym typeface="Times New Roman"/>
            </a:endParaRPr>
          </a:p>
          <a:p>
            <a:pPr indent="0" lvl="0" marL="0" rtl="0" algn="l">
              <a:lnSpc>
                <a:spcPct val="115000"/>
              </a:lnSpc>
              <a:spcBef>
                <a:spcPts val="800"/>
              </a:spcBef>
              <a:spcAft>
                <a:spcPts val="0"/>
              </a:spcAft>
              <a:buNone/>
            </a:pPr>
            <a:r>
              <a:rPr lang="en" sz="1400">
                <a:latin typeface="Times New Roman"/>
                <a:ea typeface="Times New Roman"/>
                <a:cs typeface="Times New Roman"/>
                <a:sym typeface="Times New Roman"/>
              </a:rPr>
              <a:t>As the confidence threshold increases, the precision of the model will increase while the recall will decrease. </a:t>
            </a:r>
            <a:endParaRPr sz="1400">
              <a:latin typeface="Times New Roman"/>
              <a:ea typeface="Times New Roman"/>
              <a:cs typeface="Times New Roman"/>
              <a:sym typeface="Times New Roman"/>
            </a:endParaRPr>
          </a:p>
          <a:p>
            <a:pPr indent="0" lvl="0" marL="0" rtl="0" algn="l">
              <a:lnSpc>
                <a:spcPct val="115000"/>
              </a:lnSpc>
              <a:spcBef>
                <a:spcPts val="800"/>
              </a:spcBef>
              <a:spcAft>
                <a:spcPts val="0"/>
              </a:spcAft>
              <a:buNone/>
            </a:pPr>
            <a:r>
              <a:rPr lang="en" sz="1400">
                <a:latin typeface="Times New Roman"/>
                <a:ea typeface="Times New Roman"/>
                <a:cs typeface="Times New Roman"/>
                <a:sym typeface="Times New Roman"/>
              </a:rPr>
              <a:t>By examining the F1 confidence curve, the optimal confidence threshold can be specified, here the confidence value that optimizes the precision and recall is 0.33 with the f1 score of 0.77.</a:t>
            </a:r>
            <a:endParaRPr sz="1400">
              <a:latin typeface="Times New Roman"/>
              <a:ea typeface="Times New Roman"/>
              <a:cs typeface="Times New Roman"/>
              <a:sym typeface="Times New Roman"/>
            </a:endParaRPr>
          </a:p>
        </p:txBody>
      </p:sp>
      <p:pic>
        <p:nvPicPr>
          <p:cNvPr id="133" name="Google Shape;133;p19"/>
          <p:cNvPicPr preferRelativeResize="0"/>
          <p:nvPr/>
        </p:nvPicPr>
        <p:blipFill>
          <a:blip r:embed="rId3">
            <a:alphaModFix/>
          </a:blip>
          <a:stretch>
            <a:fillRect/>
          </a:stretch>
        </p:blipFill>
        <p:spPr>
          <a:xfrm>
            <a:off x="152400" y="889125"/>
            <a:ext cx="5034931" cy="33558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0"/>
          <p:cNvSpPr txBox="1"/>
          <p:nvPr>
            <p:ph type="title"/>
          </p:nvPr>
        </p:nvSpPr>
        <p:spPr>
          <a:xfrm>
            <a:off x="436825" y="195275"/>
            <a:ext cx="7886700" cy="580500"/>
          </a:xfrm>
          <a:prstGeom prst="rect">
            <a:avLst/>
          </a:prstGeom>
        </p:spPr>
        <p:txBody>
          <a:bodyPr anchorCtr="0" anchor="b" bIns="34275" lIns="68575" spcFirstLastPara="1" rIns="68575" wrap="square" tIns="34275">
            <a:normAutofit fontScale="90000"/>
          </a:bodyPr>
          <a:lstStyle/>
          <a:p>
            <a:pPr indent="0" lvl="0" marL="0" rtl="0" algn="l">
              <a:spcBef>
                <a:spcPts val="0"/>
              </a:spcBef>
              <a:spcAft>
                <a:spcPts val="0"/>
              </a:spcAft>
              <a:buClr>
                <a:schemeClr val="dk1"/>
              </a:buClr>
              <a:buSzPct val="36666"/>
              <a:buFont typeface="Arial"/>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Initial Results(Continued)</a:t>
            </a:r>
            <a:endParaRPr>
              <a:latin typeface="Times New Roman"/>
              <a:ea typeface="Times New Roman"/>
              <a:cs typeface="Times New Roman"/>
              <a:sym typeface="Times New Roman"/>
            </a:endParaRPr>
          </a:p>
        </p:txBody>
      </p:sp>
      <p:sp>
        <p:nvSpPr>
          <p:cNvPr id="139" name="Google Shape;139;p20"/>
          <p:cNvSpPr txBox="1"/>
          <p:nvPr>
            <p:ph idx="1" type="body"/>
          </p:nvPr>
        </p:nvSpPr>
        <p:spPr>
          <a:xfrm>
            <a:off x="5525425" y="715050"/>
            <a:ext cx="3213300" cy="37134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en" sz="1600">
                <a:latin typeface="Times New Roman"/>
                <a:ea typeface="Times New Roman"/>
                <a:cs typeface="Times New Roman"/>
                <a:sym typeface="Times New Roman"/>
              </a:rPr>
              <a:t>A confusion matrix is a table used to evaluate the performance of a classification model. It compares the predicted labels of a model with the true labels to measure its accuracy.</a:t>
            </a:r>
            <a:endParaRPr sz="16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6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600">
                <a:latin typeface="Times New Roman"/>
                <a:ea typeface="Times New Roman"/>
                <a:cs typeface="Times New Roman"/>
                <a:sym typeface="Times New Roman"/>
              </a:rPr>
              <a:t>The true positive value of the person parameter is 0.81, which means that the model correctly identified 81% of the actual person instances. </a:t>
            </a:r>
            <a:endParaRPr sz="1600">
              <a:latin typeface="Times New Roman"/>
              <a:ea typeface="Times New Roman"/>
              <a:cs typeface="Times New Roman"/>
              <a:sym typeface="Times New Roman"/>
            </a:endParaRPr>
          </a:p>
          <a:p>
            <a:pPr indent="0" lvl="0" marL="0" rtl="0" algn="l">
              <a:spcBef>
                <a:spcPts val="800"/>
              </a:spcBef>
              <a:spcAft>
                <a:spcPts val="0"/>
              </a:spcAft>
              <a:buNone/>
            </a:pPr>
            <a:r>
              <a:t/>
            </a:r>
            <a:endParaRPr sz="1600"/>
          </a:p>
          <a:p>
            <a:pPr indent="0" lvl="0" marL="0" rtl="0" algn="l">
              <a:spcBef>
                <a:spcPts val="800"/>
              </a:spcBef>
              <a:spcAft>
                <a:spcPts val="0"/>
              </a:spcAft>
              <a:buNone/>
            </a:pPr>
            <a:r>
              <a:t/>
            </a:r>
            <a:endParaRPr sz="1600"/>
          </a:p>
        </p:txBody>
      </p:sp>
      <p:pic>
        <p:nvPicPr>
          <p:cNvPr id="140" name="Google Shape;140;p20"/>
          <p:cNvPicPr preferRelativeResize="0"/>
          <p:nvPr/>
        </p:nvPicPr>
        <p:blipFill>
          <a:blip r:embed="rId3">
            <a:alphaModFix/>
          </a:blip>
          <a:stretch>
            <a:fillRect/>
          </a:stretch>
        </p:blipFill>
        <p:spPr>
          <a:xfrm>
            <a:off x="522249" y="876775"/>
            <a:ext cx="4838902" cy="3629199"/>
          </a:xfrm>
          <a:prstGeom prst="rect">
            <a:avLst/>
          </a:prstGeom>
          <a:noFill/>
          <a:ln>
            <a:noFill/>
          </a:ln>
        </p:spPr>
      </p:pic>
      <p:pic>
        <p:nvPicPr>
          <p:cNvPr id="141" name="Google Shape;141;p20"/>
          <p:cNvPicPr preferRelativeResize="0"/>
          <p:nvPr/>
        </p:nvPicPr>
        <p:blipFill>
          <a:blip r:embed="rId4">
            <a:alphaModFix/>
          </a:blip>
          <a:stretch>
            <a:fillRect/>
          </a:stretch>
        </p:blipFill>
        <p:spPr>
          <a:xfrm>
            <a:off x="5619175" y="3202650"/>
            <a:ext cx="2883500" cy="15712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1"/>
          <p:cNvSpPr txBox="1"/>
          <p:nvPr>
            <p:ph type="title"/>
          </p:nvPr>
        </p:nvSpPr>
        <p:spPr>
          <a:xfrm>
            <a:off x="436825" y="195275"/>
            <a:ext cx="7886700" cy="5064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latin typeface="Times New Roman"/>
                <a:ea typeface="Times New Roman"/>
                <a:cs typeface="Times New Roman"/>
                <a:sym typeface="Times New Roman"/>
              </a:rPr>
              <a:t>Role of each group member in the project </a:t>
            </a:r>
            <a:endParaRPr>
              <a:latin typeface="Times New Roman"/>
              <a:ea typeface="Times New Roman"/>
              <a:cs typeface="Times New Roman"/>
              <a:sym typeface="Times New Roman"/>
            </a:endParaRPr>
          </a:p>
        </p:txBody>
      </p:sp>
      <p:sp>
        <p:nvSpPr>
          <p:cNvPr id="147" name="Google Shape;147;p21"/>
          <p:cNvSpPr txBox="1"/>
          <p:nvPr>
            <p:ph idx="1" type="body"/>
          </p:nvPr>
        </p:nvSpPr>
        <p:spPr>
          <a:xfrm>
            <a:off x="436825" y="1024976"/>
            <a:ext cx="7886700" cy="34686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a:solidFill>
                  <a:srgbClr val="000000"/>
                </a:solidFill>
                <a:latin typeface="Times New Roman"/>
                <a:ea typeface="Times New Roman"/>
                <a:cs typeface="Times New Roman"/>
                <a:sym typeface="Times New Roman"/>
              </a:rPr>
              <a:t>Freyal Shah</a:t>
            </a:r>
            <a:r>
              <a:rPr lang="en">
                <a:solidFill>
                  <a:srgbClr val="000000"/>
                </a:solidFill>
                <a:latin typeface="Times New Roman"/>
                <a:ea typeface="Times New Roman"/>
                <a:cs typeface="Times New Roman"/>
                <a:sym typeface="Times New Roman"/>
              </a:rPr>
              <a:t> - Finding the performance of the model in terms of f1-score and recall and researching about different losses incurred while training.</a:t>
            </a:r>
            <a:endParaRPr>
              <a:solidFill>
                <a:srgbClr val="000000"/>
              </a:solidFill>
              <a:latin typeface="Times New Roman"/>
              <a:ea typeface="Times New Roman"/>
              <a:cs typeface="Times New Roman"/>
              <a:sym typeface="Times New Roman"/>
            </a:endParaRPr>
          </a:p>
          <a:p>
            <a:pPr indent="0" lvl="0" marL="0" rtl="0" algn="l">
              <a:spcBef>
                <a:spcPts val="800"/>
              </a:spcBef>
              <a:spcAft>
                <a:spcPts val="0"/>
              </a:spcAft>
              <a:buNone/>
            </a:pPr>
            <a:r>
              <a:t/>
            </a:r>
            <a:endParaRPr>
              <a:solidFill>
                <a:srgbClr val="000000"/>
              </a:solidFill>
              <a:latin typeface="Times New Roman"/>
              <a:ea typeface="Times New Roman"/>
              <a:cs typeface="Times New Roman"/>
              <a:sym typeface="Times New Roman"/>
            </a:endParaRPr>
          </a:p>
          <a:p>
            <a:pPr indent="0" lvl="0" marL="0" rtl="0" algn="l">
              <a:spcBef>
                <a:spcPts val="800"/>
              </a:spcBef>
              <a:spcAft>
                <a:spcPts val="0"/>
              </a:spcAft>
              <a:buNone/>
            </a:pPr>
            <a:r>
              <a:rPr b="1" lang="en">
                <a:solidFill>
                  <a:srgbClr val="000000"/>
                </a:solidFill>
                <a:latin typeface="Times New Roman"/>
                <a:ea typeface="Times New Roman"/>
                <a:cs typeface="Times New Roman"/>
                <a:sym typeface="Times New Roman"/>
              </a:rPr>
              <a:t>Zalak Shah</a:t>
            </a:r>
            <a:r>
              <a:rPr lang="en">
                <a:solidFill>
                  <a:srgbClr val="000000"/>
                </a:solidFill>
                <a:latin typeface="Times New Roman"/>
                <a:ea typeface="Times New Roman"/>
                <a:cs typeface="Times New Roman"/>
                <a:sym typeface="Times New Roman"/>
              </a:rPr>
              <a:t> - </a:t>
            </a:r>
            <a:r>
              <a:rPr lang="en">
                <a:solidFill>
                  <a:srgbClr val="000000"/>
                </a:solidFill>
                <a:latin typeface="Times New Roman"/>
                <a:ea typeface="Times New Roman"/>
                <a:cs typeface="Times New Roman"/>
                <a:sym typeface="Times New Roman"/>
              </a:rPr>
              <a:t>Researching</a:t>
            </a:r>
            <a:r>
              <a:rPr lang="en">
                <a:solidFill>
                  <a:srgbClr val="000000"/>
                </a:solidFill>
                <a:latin typeface="Times New Roman"/>
                <a:ea typeface="Times New Roman"/>
                <a:cs typeface="Times New Roman"/>
                <a:sym typeface="Times New Roman"/>
              </a:rPr>
              <a:t> about the existing body of work and Implementation of code with preparation of presentation. </a:t>
            </a:r>
            <a:endParaRPr>
              <a:solidFill>
                <a:srgbClr val="000000"/>
              </a:solidFill>
              <a:latin typeface="Times New Roman"/>
              <a:ea typeface="Times New Roman"/>
              <a:cs typeface="Times New Roman"/>
              <a:sym typeface="Times New Roman"/>
            </a:endParaRPr>
          </a:p>
          <a:p>
            <a:pPr indent="0" lvl="0" marL="0" rtl="0" algn="l">
              <a:spcBef>
                <a:spcPts val="800"/>
              </a:spcBef>
              <a:spcAft>
                <a:spcPts val="0"/>
              </a:spcAft>
              <a:buNone/>
            </a:pPr>
            <a:r>
              <a:t/>
            </a:r>
            <a:endParaRPr>
              <a:solidFill>
                <a:srgbClr val="000000"/>
              </a:solidFill>
              <a:latin typeface="Times New Roman"/>
              <a:ea typeface="Times New Roman"/>
              <a:cs typeface="Times New Roman"/>
              <a:sym typeface="Times New Roman"/>
            </a:endParaRPr>
          </a:p>
          <a:p>
            <a:pPr indent="0" lvl="0" marL="0" rtl="0" algn="l">
              <a:spcBef>
                <a:spcPts val="800"/>
              </a:spcBef>
              <a:spcAft>
                <a:spcPts val="0"/>
              </a:spcAft>
              <a:buNone/>
            </a:pPr>
            <a:r>
              <a:rPr b="1" lang="en">
                <a:solidFill>
                  <a:srgbClr val="000000"/>
                </a:solidFill>
                <a:latin typeface="Times New Roman"/>
                <a:ea typeface="Times New Roman"/>
                <a:cs typeface="Times New Roman"/>
                <a:sym typeface="Times New Roman"/>
              </a:rPr>
              <a:t>Khush Soni </a:t>
            </a:r>
            <a:r>
              <a:rPr lang="en">
                <a:solidFill>
                  <a:srgbClr val="000000"/>
                </a:solidFill>
                <a:latin typeface="Times New Roman"/>
                <a:ea typeface="Times New Roman"/>
                <a:cs typeface="Times New Roman"/>
                <a:sym typeface="Times New Roman"/>
              </a:rPr>
              <a:t>- Analysing the dataset, analyzing the results and assisted with </a:t>
            </a:r>
            <a:r>
              <a:rPr lang="en">
                <a:solidFill>
                  <a:srgbClr val="000000"/>
                </a:solidFill>
                <a:latin typeface="Times New Roman"/>
                <a:ea typeface="Times New Roman"/>
                <a:cs typeface="Times New Roman"/>
                <a:sym typeface="Times New Roman"/>
              </a:rPr>
              <a:t>implementation of code.</a:t>
            </a:r>
            <a:endParaRPr>
              <a:solidFill>
                <a:srgbClr val="000000"/>
              </a:solidFill>
              <a:latin typeface="Times New Roman"/>
              <a:ea typeface="Times New Roman"/>
              <a:cs typeface="Times New Roman"/>
              <a:sym typeface="Times New Roman"/>
            </a:endParaRPr>
          </a:p>
          <a:p>
            <a:pPr indent="0" lvl="0" marL="0" rtl="0" algn="l">
              <a:spcBef>
                <a:spcPts val="800"/>
              </a:spcBef>
              <a:spcAft>
                <a:spcPts val="0"/>
              </a:spcAft>
              <a:buNone/>
            </a:pPr>
            <a:r>
              <a:t/>
            </a:r>
            <a:endParaRPr>
              <a:solidFill>
                <a:srgbClr val="000000"/>
              </a:solidFill>
              <a:latin typeface="Times New Roman"/>
              <a:ea typeface="Times New Roman"/>
              <a:cs typeface="Times New Roman"/>
              <a:sym typeface="Times New Roman"/>
            </a:endParaRPr>
          </a:p>
          <a:p>
            <a:pPr indent="0" lvl="0" marL="0" rtl="0" algn="l">
              <a:spcBef>
                <a:spcPts val="800"/>
              </a:spcBef>
              <a:spcAft>
                <a:spcPts val="0"/>
              </a:spcAft>
              <a:buNone/>
            </a:pPr>
            <a:r>
              <a:rPr b="1" lang="en">
                <a:solidFill>
                  <a:srgbClr val="000000"/>
                </a:solidFill>
                <a:latin typeface="Times New Roman"/>
                <a:ea typeface="Times New Roman"/>
                <a:cs typeface="Times New Roman"/>
                <a:sym typeface="Times New Roman"/>
              </a:rPr>
              <a:t>Dhruvam Bhalodiya</a:t>
            </a:r>
            <a:r>
              <a:rPr lang="en">
                <a:solidFill>
                  <a:srgbClr val="000000"/>
                </a:solidFill>
                <a:latin typeface="Times New Roman"/>
                <a:ea typeface="Times New Roman"/>
                <a:cs typeface="Times New Roman"/>
                <a:sym typeface="Times New Roman"/>
              </a:rPr>
              <a:t> - Helped in making presentations and reports.  Helped with analyzing of information.</a:t>
            </a:r>
            <a:endParaRPr>
              <a:solidFill>
                <a:srgbClr val="000000"/>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2"/>
          <p:cNvSpPr txBox="1"/>
          <p:nvPr>
            <p:ph type="title"/>
          </p:nvPr>
        </p:nvSpPr>
        <p:spPr>
          <a:xfrm>
            <a:off x="445727" y="200025"/>
            <a:ext cx="7886700" cy="9942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latin typeface="Times New Roman"/>
                <a:ea typeface="Times New Roman"/>
                <a:cs typeface="Times New Roman"/>
                <a:sym typeface="Times New Roman"/>
              </a:rPr>
              <a:t>References</a:t>
            </a:r>
            <a:endParaRPr>
              <a:latin typeface="Times New Roman"/>
              <a:ea typeface="Times New Roman"/>
              <a:cs typeface="Times New Roman"/>
              <a:sym typeface="Times New Roman"/>
            </a:endParaRPr>
          </a:p>
        </p:txBody>
      </p:sp>
      <p:sp>
        <p:nvSpPr>
          <p:cNvPr id="153" name="Google Shape;153;p22"/>
          <p:cNvSpPr txBox="1"/>
          <p:nvPr>
            <p:ph idx="1" type="body"/>
          </p:nvPr>
        </p:nvSpPr>
        <p:spPr>
          <a:xfrm>
            <a:off x="436820" y="1326713"/>
            <a:ext cx="7886700" cy="3263400"/>
          </a:xfrm>
          <a:prstGeom prst="rect">
            <a:avLst/>
          </a:prstGeom>
        </p:spPr>
        <p:txBody>
          <a:bodyPr anchorCtr="0" anchor="t" bIns="34275" lIns="68575" spcFirstLastPara="1" rIns="68575" wrap="square" tIns="34275">
            <a:normAutofit/>
          </a:bodyPr>
          <a:lstStyle/>
          <a:p>
            <a:pPr indent="0" lvl="0" marL="0" rtl="0" algn="l">
              <a:lnSpc>
                <a:spcPct val="115000"/>
              </a:lnSpc>
              <a:spcBef>
                <a:spcPts val="1200"/>
              </a:spcBef>
              <a:spcAft>
                <a:spcPts val="0"/>
              </a:spcAft>
              <a:buClr>
                <a:schemeClr val="dk1"/>
              </a:buClr>
              <a:buSzPts val="1100"/>
              <a:buFont typeface="Arial"/>
              <a:buNone/>
            </a:pPr>
            <a:r>
              <a:rPr lang="en" sz="1100">
                <a:latin typeface="Arial"/>
                <a:ea typeface="Arial"/>
                <a:cs typeface="Arial"/>
                <a:sym typeface="Arial"/>
              </a:rPr>
              <a:t>[</a:t>
            </a:r>
            <a:r>
              <a:rPr lang="en" sz="1100">
                <a:solidFill>
                  <a:srgbClr val="000000"/>
                </a:solidFill>
                <a:latin typeface="Times New Roman"/>
                <a:ea typeface="Times New Roman"/>
                <a:cs typeface="Times New Roman"/>
                <a:sym typeface="Times New Roman"/>
              </a:rPr>
              <a:t>1]</a:t>
            </a:r>
            <a:r>
              <a:rPr lang="en" sz="700">
                <a:solidFill>
                  <a:srgbClr val="000000"/>
                </a:solidFill>
                <a:latin typeface="Times New Roman"/>
                <a:ea typeface="Times New Roman"/>
                <a:cs typeface="Times New Roman"/>
                <a:sym typeface="Times New Roman"/>
              </a:rPr>
              <a:t>      </a:t>
            </a:r>
            <a:r>
              <a:rPr lang="en" sz="1100">
                <a:solidFill>
                  <a:srgbClr val="000000"/>
                </a:solidFill>
                <a:latin typeface="Times New Roman"/>
                <a:ea typeface="Times New Roman"/>
                <a:cs typeface="Times New Roman"/>
                <a:sym typeface="Times New Roman"/>
              </a:rPr>
              <a:t>P. Viola and M. Jones, “Rapid object detection using a boosted cascade of simple features,” in CVPR, vol. 1. IEEE, 2001, pp. I–I.</a:t>
            </a:r>
            <a:endParaRPr sz="1100">
              <a:solidFill>
                <a:srgbClr val="000000"/>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 sz="1100">
                <a:solidFill>
                  <a:srgbClr val="000000"/>
                </a:solidFill>
                <a:latin typeface="Times New Roman"/>
                <a:ea typeface="Times New Roman"/>
                <a:cs typeface="Times New Roman"/>
                <a:sym typeface="Times New Roman"/>
              </a:rPr>
              <a:t>[2]</a:t>
            </a:r>
            <a:r>
              <a:rPr lang="en" sz="700">
                <a:solidFill>
                  <a:srgbClr val="000000"/>
                </a:solidFill>
                <a:latin typeface="Times New Roman"/>
                <a:ea typeface="Times New Roman"/>
                <a:cs typeface="Times New Roman"/>
                <a:sym typeface="Times New Roman"/>
              </a:rPr>
              <a:t>      </a:t>
            </a:r>
            <a:r>
              <a:rPr lang="en" sz="1100">
                <a:solidFill>
                  <a:srgbClr val="000000"/>
                </a:solidFill>
                <a:latin typeface="Times New Roman"/>
                <a:ea typeface="Times New Roman"/>
                <a:cs typeface="Times New Roman"/>
                <a:sym typeface="Times New Roman"/>
              </a:rPr>
              <a:t>P. Viola and M. J. Jones, “Robust real-time face detection,” International journal of computer vision, vol. 57, no. 2, pp. 137–154, 2004.</a:t>
            </a:r>
            <a:endParaRPr sz="1100">
              <a:solidFill>
                <a:srgbClr val="000000"/>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 sz="1100">
                <a:solidFill>
                  <a:srgbClr val="000000"/>
                </a:solidFill>
                <a:latin typeface="Times New Roman"/>
                <a:ea typeface="Times New Roman"/>
                <a:cs typeface="Times New Roman"/>
                <a:sym typeface="Times New Roman"/>
              </a:rPr>
              <a:t>[3]</a:t>
            </a:r>
            <a:r>
              <a:rPr lang="en" sz="700">
                <a:solidFill>
                  <a:srgbClr val="000000"/>
                </a:solidFill>
                <a:latin typeface="Times New Roman"/>
                <a:ea typeface="Times New Roman"/>
                <a:cs typeface="Times New Roman"/>
                <a:sym typeface="Times New Roman"/>
              </a:rPr>
              <a:t>      </a:t>
            </a:r>
            <a:r>
              <a:rPr lang="en" sz="1100">
                <a:solidFill>
                  <a:srgbClr val="000000"/>
                </a:solidFill>
                <a:latin typeface="Times New Roman"/>
                <a:ea typeface="Times New Roman"/>
                <a:cs typeface="Times New Roman"/>
                <a:sym typeface="Times New Roman"/>
              </a:rPr>
              <a:t>J. R. Uijlings, K. E. Van De Sande, T. Gevers, and A. W. Smeulders, “Selective search for object recognition,” International journal of computer vision, vol. 104, no. 2, pp. 154–171, 2013.</a:t>
            </a:r>
            <a:endParaRPr sz="1100">
              <a:solidFill>
                <a:srgbClr val="000000"/>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 sz="1100">
                <a:solidFill>
                  <a:srgbClr val="000000"/>
                </a:solidFill>
                <a:latin typeface="Times New Roman"/>
                <a:ea typeface="Times New Roman"/>
                <a:cs typeface="Times New Roman"/>
                <a:sym typeface="Times New Roman"/>
              </a:rPr>
              <a:t>[4]</a:t>
            </a:r>
            <a:r>
              <a:rPr lang="en" sz="700">
                <a:solidFill>
                  <a:srgbClr val="000000"/>
                </a:solidFill>
                <a:latin typeface="Times New Roman"/>
                <a:ea typeface="Times New Roman"/>
                <a:cs typeface="Times New Roman"/>
                <a:sym typeface="Times New Roman"/>
              </a:rPr>
              <a:t>      </a:t>
            </a:r>
            <a:r>
              <a:rPr lang="en" sz="1100">
                <a:solidFill>
                  <a:srgbClr val="000000"/>
                </a:solidFill>
                <a:latin typeface="Times New Roman"/>
                <a:ea typeface="Times New Roman"/>
                <a:cs typeface="Times New Roman"/>
                <a:sym typeface="Times New Roman"/>
              </a:rPr>
              <a:t>J. Redmon, S. Divvala, R. Girshick, and A. Farhadi, “You only look once: Unified, real-time object detection,” in CVPR, 2016, pp. 779–788.</a:t>
            </a:r>
            <a:endParaRPr sz="1100">
              <a:solidFill>
                <a:srgbClr val="000000"/>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Clr>
                <a:schemeClr val="dk1"/>
              </a:buClr>
              <a:buSzPts val="1100"/>
              <a:buFont typeface="Arial"/>
              <a:buNone/>
            </a:pPr>
            <a:r>
              <a:rPr lang="en" sz="1100">
                <a:solidFill>
                  <a:srgbClr val="000000"/>
                </a:solidFill>
                <a:latin typeface="Times New Roman"/>
                <a:ea typeface="Times New Roman"/>
                <a:cs typeface="Times New Roman"/>
                <a:sym typeface="Times New Roman"/>
              </a:rPr>
              <a:t>[5]</a:t>
            </a:r>
            <a:r>
              <a:rPr lang="en" sz="700">
                <a:solidFill>
                  <a:srgbClr val="000000"/>
                </a:solidFill>
                <a:latin typeface="Times New Roman"/>
                <a:ea typeface="Times New Roman"/>
                <a:cs typeface="Times New Roman"/>
                <a:sym typeface="Times New Roman"/>
              </a:rPr>
              <a:t>  </a:t>
            </a:r>
            <a:r>
              <a:rPr lang="en" sz="1100">
                <a:latin typeface="Calibri"/>
                <a:ea typeface="Calibri"/>
                <a:cs typeface="Calibri"/>
                <a:sym typeface="Calibri"/>
              </a:rPr>
              <a:t>L. V. G. K. I. W. ,. W. Z. Mark Everingham, "The PASCAL Visual Object Classes (VOC) Challenge," International Journal of Computer Vision, 2010.</a:t>
            </a:r>
            <a:endParaRPr>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Ahmedabad University ">
      <a:dk1>
        <a:srgbClr val="000000"/>
      </a:dk1>
      <a:lt1>
        <a:srgbClr val="FFFFFF"/>
      </a:lt1>
      <a:dk2>
        <a:srgbClr val="7D1916"/>
      </a:dk2>
      <a:lt2>
        <a:srgbClr val="F2F1EE"/>
      </a:lt2>
      <a:accent1>
        <a:srgbClr val="894C00"/>
      </a:accent1>
      <a:accent2>
        <a:srgbClr val="7F4700"/>
      </a:accent2>
      <a:accent3>
        <a:srgbClr val="A5A5A5"/>
      </a:accent3>
      <a:accent4>
        <a:srgbClr val="BC933E"/>
      </a:accent4>
      <a:accent5>
        <a:srgbClr val="000000"/>
      </a:accent5>
      <a:accent6>
        <a:srgbClr val="FEFFFF"/>
      </a:accent6>
      <a:hlink>
        <a:srgbClr val="000000"/>
      </a:hlink>
      <a:folHlink>
        <a:srgbClr val="FE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